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</p:sldMasterIdLst>
  <p:notesMasterIdLst>
    <p:notesMasterId r:id="rId26"/>
  </p:notesMasterIdLst>
  <p:sldIdLst>
    <p:sldId id="256" r:id="rId2"/>
    <p:sldId id="259" r:id="rId3"/>
    <p:sldId id="261" r:id="rId4"/>
    <p:sldId id="260" r:id="rId5"/>
    <p:sldId id="272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6" r:id="rId14"/>
    <p:sldId id="257" r:id="rId15"/>
    <p:sldId id="270" r:id="rId16"/>
    <p:sldId id="273" r:id="rId17"/>
    <p:sldId id="274" r:id="rId18"/>
    <p:sldId id="275" r:id="rId19"/>
    <p:sldId id="282" r:id="rId20"/>
    <p:sldId id="269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25" autoAdjust="0"/>
  </p:normalViewPr>
  <p:slideViewPr>
    <p:cSldViewPr>
      <p:cViewPr>
        <p:scale>
          <a:sx n="80" d="100"/>
          <a:sy n="80" d="100"/>
        </p:scale>
        <p:origin x="-870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9BE55-28F0-4B64-8515-BA8CE902FA5F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64722-9FEC-446A-AA4D-7A69A3597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ws.gov/digitalmedia/cdm4/results.php?CISOOP1=exact&amp;CISOFIELD1=CISOSEARCHALL&amp;CISOROOT=/natdiglib&amp;CISOBOX1=extinction" TargetMode="External"/><Relationship Id="rId13" Type="http://schemas.openxmlformats.org/officeDocument/2006/relationships/hyperlink" Target="http://www.fws.gov/digitalmedia/cdm4/results.php?CISOOP1=exact&amp;CISOFIELD1=CISOSEARCHALL&amp;CISOROOT=/natdiglib&amp;CISOBOX1=JPG" TargetMode="External"/><Relationship Id="rId3" Type="http://schemas.openxmlformats.org/officeDocument/2006/relationships/hyperlink" Target="http://www.fws.gov/digitalmedia/cdm4/results.php?CISOOP1=any&amp;CISOFIELD1=CISOSEARCHALL&amp;CISOROOT=/natdiglib&amp;CISOBOX1=Passenger" TargetMode="External"/><Relationship Id="rId7" Type="http://schemas.openxmlformats.org/officeDocument/2006/relationships/hyperlink" Target="http://www.fws.gov/digitalmedia/cdm4/results.php?CISOOP1=exact&amp;CISOFIELD1=CISOSEARCHALL&amp;CISOROOT=/natdiglib&amp;CISOBOX1=Birds" TargetMode="External"/><Relationship Id="rId12" Type="http://schemas.openxmlformats.org/officeDocument/2006/relationships/hyperlink" Target="http://www.fws.gov/digitalmedia/cdm4/results.php?CISOOP1=exact&amp;CISOFIELD1=CISOSEARCHALL&amp;CISOROOT=/natdiglib&amp;CISOBOX1=Still+imag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ws.gov/digitalmedia/cdm4/results.php?CISOOP1=any&amp;CISOFIELD1=CISOSEARCHALL&amp;CISOROOT=/natdiglib&amp;CISOBOX1=Luther" TargetMode="External"/><Relationship Id="rId11" Type="http://schemas.openxmlformats.org/officeDocument/2006/relationships/hyperlink" Target="http://www.fws.gov/digitalmedia/cdm4/results.php?CISOOP1=any&amp;CISOFIELD1=CISOSEARCHALL&amp;CISOROOT=/natdiglib&amp;CISOBOX1=AFFAIRS" TargetMode="External"/><Relationship Id="rId5" Type="http://schemas.openxmlformats.org/officeDocument/2006/relationships/hyperlink" Target="http://www.fws.gov/digitalmedia/cdm4/results.php?CISOOP1=any&amp;CISOFIELD1=CISOSEARCHALL&amp;CISOROOT=/natdiglib&amp;CISOBOX1=Goldman" TargetMode="External"/><Relationship Id="rId15" Type="http://schemas.openxmlformats.org/officeDocument/2006/relationships/hyperlink" Target="http://www.fws.gov/digitalmedia/cdm4/results.php?CISOOP1=any&amp;CISOFIELD1=CISOSEARCHALL&amp;CISOROOT=/natdiglib&amp;CISOBOX1=English" TargetMode="External"/><Relationship Id="rId10" Type="http://schemas.openxmlformats.org/officeDocument/2006/relationships/hyperlink" Target="http://www.fws.gov/digitalmedia/cdm4/results.php?CISOOP1=any&amp;CISOFIELD1=CISOSEARCHALL&amp;CISOROOT=/natdiglib&amp;CISOBOX1=PUBLIC" TargetMode="External"/><Relationship Id="rId4" Type="http://schemas.openxmlformats.org/officeDocument/2006/relationships/hyperlink" Target="http://www.fws.gov/digitalmedia/cdm4/results.php?CISOOP1=any&amp;CISOFIELD1=CISOSEARCHALL&amp;CISOROOT=/natdiglib&amp;CISOBOX1=Pigeon" TargetMode="External"/><Relationship Id="rId9" Type="http://schemas.openxmlformats.org/officeDocument/2006/relationships/hyperlink" Target="http://www.fws.gov/digitalmedia/cdm4/results.php?CISOOP1=any&amp;CISOFIELD1=CISOSEARCHALL&amp;CISOROOT=/natdiglib&amp;CISOBOX1=DIVISION" TargetMode="External"/><Relationship Id="rId14" Type="http://schemas.openxmlformats.org/officeDocument/2006/relationships/hyperlink" Target="http://www.fws.gov/digitalmedia/cdm4/results.php?CISOOP1=exact&amp;CISOFIELD1=CISOSEARCHALL&amp;CISOROOT=/natdiglib&amp;CISOBOX1=WO545Highlights" TargetMode="Externa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ws.gov/digitalmedia/cdm4/results.php?CISOOP1=any&amp;CISOFIELD1=CISOSEARCHALL&amp;CISOROOT=/natdiglib&amp;CISOBOX1=John" TargetMode="External"/><Relationship Id="rId13" Type="http://schemas.openxmlformats.org/officeDocument/2006/relationships/hyperlink" Target="http://www.fws.gov/digitalmedia/cdm4/results.php?CISOOP1=any&amp;CISOFIELD1=CISOSEARCHALL&amp;CISOROOT=/natdiglib&amp;CISOBOX1=River;" TargetMode="External"/><Relationship Id="rId18" Type="http://schemas.openxmlformats.org/officeDocument/2006/relationships/hyperlink" Target="http://www.fws.gov/digitalmedia/cdm4/results.php?CISOOP1=any&amp;CISOFIELD1=CISOSEARCHALL&amp;CISOROOT=/natdiglib&amp;CISOBOX1=DIVISION" TargetMode="External"/><Relationship Id="rId3" Type="http://schemas.openxmlformats.org/officeDocument/2006/relationships/hyperlink" Target="http://www.fws.gov/digitalmedia/cdm4/results.php?CISOOP1=any&amp;CISOFIELD1=CISOSEARCHALL&amp;CISOROOT=/natdiglib&amp;CISOBOX1=WO5490" TargetMode="External"/><Relationship Id="rId21" Type="http://schemas.openxmlformats.org/officeDocument/2006/relationships/hyperlink" Target="http://www.fws.gov/digitalmedia/cdm4/results.php?CISOOP1=exact&amp;CISOFIELD1=CISOSEARCHALL&amp;CISOROOT=/natdiglib&amp;CISOBOX1=Still+image" TargetMode="External"/><Relationship Id="rId7" Type="http://schemas.openxmlformats.org/officeDocument/2006/relationships/hyperlink" Target="http://www.fws.gov/digitalmedia/cdm4/results.php?CISOOP1=any&amp;CISOFIELD1=CISOSEARCHALL&amp;CISOROOT=/natdiglib&amp;CISOBOX1=Hollingsworth" TargetMode="External"/><Relationship Id="rId12" Type="http://schemas.openxmlformats.org/officeDocument/2006/relationships/hyperlink" Target="http://www.fws.gov/digitalmedia/cdm4/results.php?CISOOP1=any&amp;CISOFIELD1=CISOSEARCHALL&amp;CISOROOT=/natdiglib&amp;CISOBOX1=McKenzie" TargetMode="External"/><Relationship Id="rId17" Type="http://schemas.openxmlformats.org/officeDocument/2006/relationships/hyperlink" Target="http://www.fws.gov/digitalmedia/cdm4/results.php?CISOOP1=exact&amp;CISOFIELD1=CISOSEARCHALL&amp;CISOROOT=/natdiglib&amp;CISOBOX1=Oregon" TargetMode="External"/><Relationship Id="rId2" Type="http://schemas.openxmlformats.org/officeDocument/2006/relationships/slide" Target="../slides/slide13.xml"/><Relationship Id="rId16" Type="http://schemas.openxmlformats.org/officeDocument/2006/relationships/hyperlink" Target="http://www.fws.gov/digitalmedia/cdm4/results.php?CISOOP1=exact&amp;CISOFIELD1=CISOSEARCHALL&amp;CISOROOT=/natdiglib&amp;CISOBOX1=Birds" TargetMode="External"/><Relationship Id="rId20" Type="http://schemas.openxmlformats.org/officeDocument/2006/relationships/hyperlink" Target="http://www.fws.gov/digitalmedia/cdm4/results.php?CISOOP1=any&amp;CISOFIELD1=CISOSEARCHALL&amp;CISOROOT=/natdiglib&amp;CISOBOX1=AFFAIRS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ws.gov/digitalmedia/cdm4/results.php?CISOOP1=any&amp;CISOFIELD1=CISOSEARCHALL&amp;CISOROOT=/natdiglib&amp;CISOBOX1=Owl" TargetMode="External"/><Relationship Id="rId11" Type="http://schemas.openxmlformats.org/officeDocument/2006/relationships/hyperlink" Target="http://www.fws.gov/digitalmedia/cdm4/results.php?CISOOP1=any&amp;CISOFIELD1=CISOSEARCHALL&amp;CISOROOT=/natdiglib&amp;CISOBOX1=wildlife;" TargetMode="External"/><Relationship Id="rId24" Type="http://schemas.openxmlformats.org/officeDocument/2006/relationships/hyperlink" Target="http://www.fws.gov/digitalmedia/cdm4/results.php?CISOOP1=any&amp;CISOFIELD1=CISOSEARCHALL&amp;CISOROOT=/natdiglib&amp;CISOBOX1=English" TargetMode="External"/><Relationship Id="rId5" Type="http://schemas.openxmlformats.org/officeDocument/2006/relationships/hyperlink" Target="http://www.fws.gov/digitalmedia/cdm4/results.php?CISOOP1=any&amp;CISOFIELD1=CISOSEARCHALL&amp;CISOROOT=/natdiglib&amp;CISOBOX1=Spotted" TargetMode="External"/><Relationship Id="rId15" Type="http://schemas.openxmlformats.org/officeDocument/2006/relationships/hyperlink" Target="http://www.fws.gov/digitalmedia/cdm4/results.php?CISOOP1=exact&amp;CISOFIELD1=CISOSEARCHALL&amp;CISOROOT=/natdiglib&amp;CISOBOX1=Endangered+species" TargetMode="External"/><Relationship Id="rId23" Type="http://schemas.openxmlformats.org/officeDocument/2006/relationships/hyperlink" Target="http://www.fws.gov/digitalmedia/cdm4/results.php?CISOOP1=any&amp;CISOFIELD1=CISOSEARCHALL&amp;CISOROOT=/natdiglib&amp;CISOBOX1=WO-5490-29" TargetMode="External"/><Relationship Id="rId10" Type="http://schemas.openxmlformats.org/officeDocument/2006/relationships/hyperlink" Target="http://www.fws.gov/digitalmedia/cdm4/results.php?CISOOP1=any&amp;CISOFIELD1=CISOSEARCHALL&amp;CISOROOT=/natdiglib&amp;CISOBOX1=animal;" TargetMode="External"/><Relationship Id="rId19" Type="http://schemas.openxmlformats.org/officeDocument/2006/relationships/hyperlink" Target="http://www.fws.gov/digitalmedia/cdm4/results.php?CISOOP1=any&amp;CISOFIELD1=CISOSEARCHALL&amp;CISOROOT=/natdiglib&amp;CISOBOX1=PUBLIC" TargetMode="External"/><Relationship Id="rId4" Type="http://schemas.openxmlformats.org/officeDocument/2006/relationships/hyperlink" Target="http://www.fws.gov/digitalmedia/cdm4/results.php?CISOOP1=any&amp;CISOFIELD1=CISOSEARCHALL&amp;CISOROOT=/natdiglib&amp;CISOBOX1=Northern" TargetMode="External"/><Relationship Id="rId9" Type="http://schemas.openxmlformats.org/officeDocument/2006/relationships/hyperlink" Target="http://www.fws.gov/digitalmedia/cdm4/results.php?CISOOP1=any&amp;CISOFIELD1=CISOSEARCHALL&amp;CISOROOT=/natdiglib&amp;CISOBOX1=Karen" TargetMode="External"/><Relationship Id="rId14" Type="http://schemas.openxmlformats.org/officeDocument/2006/relationships/hyperlink" Target="http://www.fws.gov/digitalmedia/cdm4/results.php?CISOOP1=exact&amp;CISOFIELD1=CISOSEARCHALL&amp;CISOROOT=/natdiglib&amp;CISOBOX1=Raptors" TargetMode="External"/><Relationship Id="rId22" Type="http://schemas.openxmlformats.org/officeDocument/2006/relationships/hyperlink" Target="http://www.fws.gov/digitalmedia/cdm4/results.php?CISOOP1=exact&amp;CISOFIELD1=CISOSEARCHALL&amp;CISOROOT=/natdiglib&amp;CISOBOX1=JPG" TargetMode="Externa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ws.gov/digitalmedia/cdm4/results.php?CISOOP1=exact&amp;CISOFIELD1=CISOSEARCHALL&amp;CISOROOT=/natdiglib&amp;CISOBOX1=Fishes" TargetMode="External"/><Relationship Id="rId13" Type="http://schemas.openxmlformats.org/officeDocument/2006/relationships/hyperlink" Target="http://www.fws.gov/digitalmedia/cdm4/results.php?CISOOP1=exact&amp;CISOFIELD1=CISOSEARCHALL&amp;CISOROOT=/natdiglib&amp;CISOBOX1=illustrations" TargetMode="External"/><Relationship Id="rId18" Type="http://schemas.openxmlformats.org/officeDocument/2006/relationships/hyperlink" Target="http://www.fws.gov/digitalmedia/cdm4/results.php?CISOOP1=exact&amp;CISOFIELD1=CISOSEARCHALL&amp;CISOROOT=/natdiglib&amp;CISOBOX1=JPG" TargetMode="External"/><Relationship Id="rId3" Type="http://schemas.openxmlformats.org/officeDocument/2006/relationships/hyperlink" Target="http://www.fws.gov/digitalmedia/cdm4/results.php?CISOOP1=any&amp;CISOFIELD1=CISOSEARCHALL&amp;CISOROOT=/natdiglib&amp;CISOBOX1=Pacific" TargetMode="External"/><Relationship Id="rId7" Type="http://schemas.openxmlformats.org/officeDocument/2006/relationships/hyperlink" Target="http://www.fws.gov/digitalmedia/cdm4/results.php?CISOOP1=any&amp;CISOFIELD1=CISOSEARCHALL&amp;CISOROOT=/natdiglib&amp;CISOBOX1=Timothy" TargetMode="External"/><Relationship Id="rId12" Type="http://schemas.openxmlformats.org/officeDocument/2006/relationships/hyperlink" Target="http://www.fws.gov/digitalmedia/cdm4/results.php?CISOOP1=exact&amp;CISOFIELD1=CISOSEARCHALL&amp;CISOROOT=/natdiglib&amp;CISOBOX1=Illustrations" TargetMode="External"/><Relationship Id="rId17" Type="http://schemas.openxmlformats.org/officeDocument/2006/relationships/hyperlink" Target="http://www.fws.gov/digitalmedia/cdm4/results.php?CISOOP1=exact&amp;CISOFIELD1=CISOSEARCHALL&amp;CISOROOT=/natdiglib&amp;CISOBOX1=Still+image" TargetMode="External"/><Relationship Id="rId2" Type="http://schemas.openxmlformats.org/officeDocument/2006/relationships/slide" Target="../slides/slide15.xml"/><Relationship Id="rId16" Type="http://schemas.openxmlformats.org/officeDocument/2006/relationships/hyperlink" Target="http://www.fws.gov/digitalmedia/cdm4/results.php?CISOOP1=any&amp;CISOFIELD1=CISOSEARCHALL&amp;CISOROOT=/natdiglib&amp;CISOBOX1=AFFAIRS" TargetMode="External"/><Relationship Id="rId20" Type="http://schemas.openxmlformats.org/officeDocument/2006/relationships/hyperlink" Target="http://www.fws.gov/digitalmedia/cdm4/results.php?CISOOP1=any&amp;CISOFIELD1=CISOSEARCHALL&amp;CISOROOT=/natdiglib&amp;CISOBOX1=English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ws.gov/digitalmedia/cdm4/results.php?CISOOP1=any&amp;CISOFIELD1=CISOSEARCHALL&amp;CISOROOT=/natdiglib&amp;CISOBOX1=Knepp" TargetMode="External"/><Relationship Id="rId11" Type="http://schemas.openxmlformats.org/officeDocument/2006/relationships/hyperlink" Target="http://www.fws.gov/digitalmedia/cdm4/results.php?CISOOP1=exact&amp;CISOFIELD1=CISOSEARCHALL&amp;CISOROOT=/natdiglib&amp;CISOBOX1=Art" TargetMode="External"/><Relationship Id="rId5" Type="http://schemas.openxmlformats.org/officeDocument/2006/relationships/hyperlink" Target="http://www.fws.gov/digitalmedia/cdm4/results.php?CISOOP1=any&amp;CISOFIELD1=CISOSEARCHALL&amp;CISOROOT=/natdiglib&amp;CISOBOX1=Oncorhynchus" TargetMode="External"/><Relationship Id="rId15" Type="http://schemas.openxmlformats.org/officeDocument/2006/relationships/hyperlink" Target="http://www.fws.gov/digitalmedia/cdm4/results.php?CISOOP1=any&amp;CISOFIELD1=CISOSEARCHALL&amp;CISOROOT=/natdiglib&amp;CISOBOX1=PUBLIC" TargetMode="External"/><Relationship Id="rId10" Type="http://schemas.openxmlformats.org/officeDocument/2006/relationships/hyperlink" Target="http://www.fws.gov/digitalmedia/cdm4/results.php?CISOOP1=exact&amp;CISOFIELD1=CISOSEARCHALL&amp;CISOROOT=/natdiglib&amp;CISOBOX1=Fisheries+management" TargetMode="External"/><Relationship Id="rId19" Type="http://schemas.openxmlformats.org/officeDocument/2006/relationships/hyperlink" Target="http://www.fws.gov/digitalmedia/cdm4/results.php?CISOOP1=exact&amp;CISOFIELD1=CISOSEARCHALL&amp;CISOROOT=/natdiglib&amp;CISOBOX1=WO-ART-50-CDKnepp1" TargetMode="External"/><Relationship Id="rId4" Type="http://schemas.openxmlformats.org/officeDocument/2006/relationships/hyperlink" Target="http://www.fws.gov/digitalmedia/cdm4/results.php?CISOOP1=any&amp;CISOFIELD1=CISOSEARCHALL&amp;CISOROOT=/natdiglib&amp;CISOBOX1=Salmon" TargetMode="External"/><Relationship Id="rId9" Type="http://schemas.openxmlformats.org/officeDocument/2006/relationships/hyperlink" Target="http://www.fws.gov/digitalmedia/cdm4/results.php?CISOOP1=exact&amp;CISOFIELD1=CISOSEARCHALL&amp;CISOROOT=/natdiglib&amp;CISOBOX1=fishes" TargetMode="External"/><Relationship Id="rId14" Type="http://schemas.openxmlformats.org/officeDocument/2006/relationships/hyperlink" Target="http://www.fws.gov/digitalmedia/cdm4/results.php?CISOOP1=any&amp;CISOFIELD1=CISOSEARCHALL&amp;CISOROOT=/natdiglib&amp;CISOBOX1=DIVISION" TargetMode="Externa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ws.gov/digitalmedia/cdm4/results.php?CISOOP1=any&amp;CISOFIELD1=CISOSEARCHALL&amp;CISOROOT=/natdiglib&amp;CISOBOX1=DIVISION" TargetMode="External"/><Relationship Id="rId13" Type="http://schemas.openxmlformats.org/officeDocument/2006/relationships/hyperlink" Target="http://www.fws.gov/digitalmedia/cdm4/results.php?CISOOP1=exact&amp;CISOFIELD1=CISOSEARCHALL&amp;CISOROOT=/natdiglib&amp;CISOBOX1=WO2499-15" TargetMode="External"/><Relationship Id="rId3" Type="http://schemas.openxmlformats.org/officeDocument/2006/relationships/hyperlink" Target="http://www.fws.gov/digitalmedia/cdm4/results.php?CISOOP1=any&amp;CISOFIELD1=CISOSEARCHALL&amp;CISOROOT=/natdiglib&amp;CISOBOX1=Kirtland's" TargetMode="External"/><Relationship Id="rId7" Type="http://schemas.openxmlformats.org/officeDocument/2006/relationships/hyperlink" Target="http://www.fws.gov/digitalmedia/cdm4/results.php?CISOOP1=exact&amp;CISOFIELD1=CISOSEARCHALL&amp;CISOROOT=/natdiglib&amp;CISOBOX1=Birds" TargetMode="External"/><Relationship Id="rId12" Type="http://schemas.openxmlformats.org/officeDocument/2006/relationships/hyperlink" Target="http://www.fws.gov/digitalmedia/cdm4/results.php?CISOOP1=exact&amp;CISOFIELD1=CISOSEARCHALL&amp;CISOROOT=/natdiglib&amp;CISOBOX1=JP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ws.gov/digitalmedia/cdm4/results.php?CISOOP1=any&amp;CISOFIELD1=CISOSEARCHALL&amp;CISOROOT=/natdiglib&amp;CISOBOX1=Lou" TargetMode="External"/><Relationship Id="rId11" Type="http://schemas.openxmlformats.org/officeDocument/2006/relationships/hyperlink" Target="http://www.fws.gov/digitalmedia/cdm4/results.php?CISOOP1=exact&amp;CISOFIELD1=CISOSEARCHALL&amp;CISOROOT=/natdiglib&amp;CISOBOX1=Still+image" TargetMode="External"/><Relationship Id="rId5" Type="http://schemas.openxmlformats.org/officeDocument/2006/relationships/hyperlink" Target="http://www.fws.gov/digitalmedia/cdm4/results.php?CISOOP1=any&amp;CISOFIELD1=CISOSEARCHALL&amp;CISOROOT=/natdiglib&amp;CISOBOX1=George" TargetMode="External"/><Relationship Id="rId10" Type="http://schemas.openxmlformats.org/officeDocument/2006/relationships/hyperlink" Target="http://www.fws.gov/digitalmedia/cdm4/results.php?CISOOP1=any&amp;CISOFIELD1=CISOSEARCHALL&amp;CISOROOT=/natdiglib&amp;CISOBOX1=AFFAIRS" TargetMode="External"/><Relationship Id="rId4" Type="http://schemas.openxmlformats.org/officeDocument/2006/relationships/hyperlink" Target="http://www.fws.gov/digitalmedia/cdm4/results.php?CISOOP1=any&amp;CISOFIELD1=CISOSEARCHALL&amp;CISOROOT=/natdiglib&amp;CISOBOX1=Warbler" TargetMode="External"/><Relationship Id="rId9" Type="http://schemas.openxmlformats.org/officeDocument/2006/relationships/hyperlink" Target="http://www.fws.gov/digitalmedia/cdm4/results.php?CISOOP1=any&amp;CISOFIELD1=CISOSEARCHALL&amp;CISOROOT=/natdiglib&amp;CISOBOX1=PUBLIC" TargetMode="External"/><Relationship Id="rId14" Type="http://schemas.openxmlformats.org/officeDocument/2006/relationships/hyperlink" Target="http://www.fws.gov/digitalmedia/cdm4/results.php?CISOOP1=any&amp;CISOFIELD1=CISOSEARCHALL&amp;CISOROOT=/natdiglib&amp;CISOBOX1=English" TargetMode="Externa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ws.gov/digitalmedia/cdm4/results.php?CISOOP1=any&amp;CISOFIELD1=CISOSEARCHALL&amp;CISOROOT=/natdiglib&amp;CISOBOX1=&amp;" TargetMode="External"/><Relationship Id="rId13" Type="http://schemas.openxmlformats.org/officeDocument/2006/relationships/hyperlink" Target="http://www.fws.gov/digitalmedia/cdm4/results.php?CISOOP1=any&amp;CISOFIELD1=CISOSEARCHALL&amp;CISOROOT=/natdiglib&amp;CISOBOX1=AFFAIRS" TargetMode="External"/><Relationship Id="rId3" Type="http://schemas.openxmlformats.org/officeDocument/2006/relationships/hyperlink" Target="http://www.fws.gov/digitalmedia/cdm4/results.php?CISOOP1=any&amp;CISOFIELD1=CISOSEARCHALL&amp;CISOROOT=/natdiglib&amp;CISOBOX1=Karner" TargetMode="External"/><Relationship Id="rId7" Type="http://schemas.openxmlformats.org/officeDocument/2006/relationships/hyperlink" Target="http://www.fws.gov/digitalmedia/cdm4/results.php?CISOOP1=any&amp;CISOFIELD1=CISOSEARCHALL&amp;CISOROOT=/natdiglib&amp;CISOBOX1=J" TargetMode="External"/><Relationship Id="rId12" Type="http://schemas.openxmlformats.org/officeDocument/2006/relationships/hyperlink" Target="http://www.fws.gov/digitalmedia/cdm4/results.php?CISOOP1=any&amp;CISOFIELD1=CISOSEARCHALL&amp;CISOROOT=/natdiglib&amp;CISOBOX1=PUBLIC" TargetMode="External"/><Relationship Id="rId17" Type="http://schemas.openxmlformats.org/officeDocument/2006/relationships/hyperlink" Target="http://www.fws.gov/digitalmedia/cdm4/results.php?CISOOP1=any&amp;CISOFIELD1=CISOSEARCHALL&amp;CISOROOT=/natdiglib&amp;CISOBOX1=English" TargetMode="External"/><Relationship Id="rId2" Type="http://schemas.openxmlformats.org/officeDocument/2006/relationships/slide" Target="../slides/slide17.xml"/><Relationship Id="rId16" Type="http://schemas.openxmlformats.org/officeDocument/2006/relationships/hyperlink" Target="http://www.fws.gov/digitalmedia/cdm4/results.php?CISOOP1=exact&amp;CISOFIELD1=CISOSEARCHALL&amp;CISOROOT=/natdiglib&amp;CISOBOX1=WO-5309-020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ws.gov/digitalmedia/cdm4/results.php?CISOOP1=any&amp;CISOFIELD1=CISOSEARCHALL&amp;CISOROOT=/natdiglib&amp;CISOBOX1=Hollingsworth" TargetMode="External"/><Relationship Id="rId11" Type="http://schemas.openxmlformats.org/officeDocument/2006/relationships/hyperlink" Target="http://www.fws.gov/digitalmedia/cdm4/results.php?CISOOP1=any&amp;CISOFIELD1=CISOSEARCHALL&amp;CISOROOT=/natdiglib&amp;CISOBOX1=DIVISION" TargetMode="External"/><Relationship Id="rId5" Type="http://schemas.openxmlformats.org/officeDocument/2006/relationships/hyperlink" Target="http://www.fws.gov/digitalmedia/cdm4/results.php?CISOOP1=any&amp;CISOFIELD1=CISOSEARCHALL&amp;CISOROOT=/natdiglib&amp;CISOBOX1=Butterfly" TargetMode="External"/><Relationship Id="rId15" Type="http://schemas.openxmlformats.org/officeDocument/2006/relationships/hyperlink" Target="http://www.fws.gov/digitalmedia/cdm4/results.php?CISOOP1=exact&amp;CISOFIELD1=CISOSEARCHALL&amp;CISOROOT=/natdiglib&amp;CISOBOX1=JPG" TargetMode="External"/><Relationship Id="rId10" Type="http://schemas.openxmlformats.org/officeDocument/2006/relationships/hyperlink" Target="http://www.fws.gov/digitalmedia/cdm4/results.php?CISOOP1=exact&amp;CISOFIELD1=CISOSEARCHALL&amp;CISOROOT=/natdiglib&amp;CISOBOX1=Insects" TargetMode="External"/><Relationship Id="rId4" Type="http://schemas.openxmlformats.org/officeDocument/2006/relationships/hyperlink" Target="http://www.fws.gov/digitalmedia/cdm4/results.php?CISOOP1=any&amp;CISOFIELD1=CISOSEARCHALL&amp;CISOROOT=/natdiglib&amp;CISOBOX1=Blue" TargetMode="External"/><Relationship Id="rId9" Type="http://schemas.openxmlformats.org/officeDocument/2006/relationships/hyperlink" Target="http://www.fws.gov/digitalmedia/cdm4/results.php?CISOOP1=any&amp;CISOFIELD1=CISOSEARCHALL&amp;CISOROOT=/natdiglib&amp;CISOBOX1=K" TargetMode="External"/><Relationship Id="rId14" Type="http://schemas.openxmlformats.org/officeDocument/2006/relationships/hyperlink" Target="http://www.fws.gov/digitalmedia/cdm4/results.php?CISOOP1=exact&amp;CISOFIELD1=CISOSEARCHALL&amp;CISOROOT=/natdiglib&amp;CISOBOX1=Still+image" TargetMode="External"/></Relationships>
</file>

<file path=ppt/notesSlides/_rels/notes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ws.gov/digitalmedia/cdm4/results.php?CISOOP1=any&amp;CISOFIELD1=CISOSEARCHALL&amp;CISOROOT=/natdiglib&amp;CISOBOX1=Barnes" TargetMode="External"/><Relationship Id="rId13" Type="http://schemas.openxmlformats.org/officeDocument/2006/relationships/hyperlink" Target="http://www.fws.gov/digitalmedia/cdm4/results.php?CISOOP1=any&amp;CISOFIELD1=CISOSEARCHALL&amp;CISOROOT=/natdiglib&amp;CISOBOX1=view" TargetMode="External"/><Relationship Id="rId18" Type="http://schemas.openxmlformats.org/officeDocument/2006/relationships/hyperlink" Target="http://www.fws.gov/digitalmedia/cdm4/results.php?CISOOP1=any&amp;CISOFIELD1=CISOSEARCHALL&amp;CISOROOT=/natdiglib&amp;CISOBOX1=additional" TargetMode="External"/><Relationship Id="rId26" Type="http://schemas.openxmlformats.org/officeDocument/2006/relationships/hyperlink" Target="http://www.fws.gov/digitalmedia/cdm4/results.php?CISOOP1=any&amp;CISOFIELD1=CISOSEARCHALL&amp;CISOROOT=/natdiglib&amp;CISOBOX1=Database" TargetMode="External"/><Relationship Id="rId3" Type="http://schemas.openxmlformats.org/officeDocument/2006/relationships/hyperlink" Target="http://www.fws.gov/digitalmedia/cdm4/results.php?CISOOP1=any&amp;CISOFIELD1=CISOSEARCHALL&amp;CISOROOT=/natdiglib&amp;CISOBOX1=Pitcher" TargetMode="External"/><Relationship Id="rId21" Type="http://schemas.openxmlformats.org/officeDocument/2006/relationships/hyperlink" Target="http://www.fws.gov/digitalmedia/cdm4/results.php?CISOOP1=any&amp;CISOFIELD1=CISOSEARCHALL&amp;CISOROOT=/natdiglib&amp;CISOBOX1=wildflowers" TargetMode="External"/><Relationship Id="rId34" Type="http://schemas.openxmlformats.org/officeDocument/2006/relationships/hyperlink" Target="http://www.fws.gov/digitalmedia/cdm4/results.php?CISOOP1=exact&amp;CISOFIELD1=CISOSEARCHALL&amp;CISOROOT=/natdiglib&amp;CISOBOX1=JPG" TargetMode="External"/><Relationship Id="rId7" Type="http://schemas.openxmlformats.org/officeDocument/2006/relationships/hyperlink" Target="http://www.fws.gov/digitalmedia/cdm4/mailto:nctcimages@fws.gov" TargetMode="External"/><Relationship Id="rId12" Type="http://schemas.openxmlformats.org/officeDocument/2006/relationships/hyperlink" Target="http://www.fws.gov/digitalmedia/cdm4/results.php?CISOOP1=any&amp;CISOFIELD1=CISOSEARCHALL&amp;CISOROOT=/natdiglib&amp;CISOBOX1=Close" TargetMode="External"/><Relationship Id="rId17" Type="http://schemas.openxmlformats.org/officeDocument/2006/relationships/hyperlink" Target="http://www.fws.gov/digitalmedia/cdm4/results.php?CISOOP1=any&amp;CISOFIELD1=CISOSEARCHALL&amp;CISOROOT=/natdiglib&amp;CISOBOX1=veining." TargetMode="External"/><Relationship Id="rId25" Type="http://schemas.openxmlformats.org/officeDocument/2006/relationships/hyperlink" Target="http://www.fws.gov/digitalmedia/cdm4/results.php?CISOOP1=any&amp;CISOFIELD1=CISOSEARCHALL&amp;CISOROOT=/natdiglib&amp;CISOBOX1=Database:" TargetMode="External"/><Relationship Id="rId33" Type="http://schemas.openxmlformats.org/officeDocument/2006/relationships/hyperlink" Target="http://www.fws.gov/digitalmedia/cdm4/results.php?CISOOP1=exact&amp;CISOFIELD1=CISOSEARCHALL&amp;CISOROOT=/natdiglib&amp;CISOBOX1=Still+Image" TargetMode="External"/><Relationship Id="rId2" Type="http://schemas.openxmlformats.org/officeDocument/2006/relationships/slide" Target="../slides/slide18.xml"/><Relationship Id="rId16" Type="http://schemas.openxmlformats.org/officeDocument/2006/relationships/hyperlink" Target="http://www.fws.gov/digitalmedia/cdm4/results.php?CISOOP1=any&amp;CISOFIELD1=CISOSEARCHALL&amp;CISOROOT=/natdiglib&amp;CISOBOX1=red" TargetMode="External"/><Relationship Id="rId20" Type="http://schemas.openxmlformats.org/officeDocument/2006/relationships/hyperlink" Target="http://www.fws.gov/digitalmedia/cdm4/results.php?CISOOP1=any&amp;CISOFIELD1=CISOSEARCHALL&amp;CISOROOT=/natdiglib&amp;CISOBOX1=about" TargetMode="External"/><Relationship Id="rId29" Type="http://schemas.openxmlformats.org/officeDocument/2006/relationships/hyperlink" Target="http://www.fws.gov/digitalmedia/cdm4/results.php?CISOOP1=exact&amp;CISOFIELD1=CISOSEARCHALL&amp;CISOROOT=/natdiglib&amp;CISOBOX1=Plants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ws.gov/digitalmedia/cdm4/results.php?CISOOP1=any&amp;CISOFIELD1=CISOSEARCHALL&amp;CISOROOT=/natdiglib&amp;CISOBOX1=purpurea" TargetMode="External"/><Relationship Id="rId11" Type="http://schemas.openxmlformats.org/officeDocument/2006/relationships/hyperlink" Target="http://www.fws.gov/digitalmedia/cdm4/results.php?CISOOP1=any&amp;CISOFIELD1=CISOSEARCHALL&amp;CISOROOT=/natdiglib&amp;CISOBOX1=G.;" TargetMode="External"/><Relationship Id="rId24" Type="http://schemas.openxmlformats.org/officeDocument/2006/relationships/hyperlink" Target="http://www.fws.gov/digitalmedia/cdm4/results.php?CISOOP1=any&amp;CISOFIELD1=CISOSEARCHALL&amp;CISOROOT=/natdiglib&amp;CISOBOX1=Plants" TargetMode="External"/><Relationship Id="rId32" Type="http://schemas.openxmlformats.org/officeDocument/2006/relationships/hyperlink" Target="http://www.fws.gov/digitalmedia/cdm4/results.php?CISOOP1=any&amp;CISOFIELD1=CISOSEARCHALL&amp;CISOROOT=/natdiglib&amp;CISOBOX1=1980's" TargetMode="External"/><Relationship Id="rId37" Type="http://schemas.openxmlformats.org/officeDocument/2006/relationships/hyperlink" Target="http://www.fws.gov/digitalmedia/cdm4/results.php?CISOOP1=any&amp;CISOFIELD1=CISOSEARCHALL&amp;CISOROOT=/natdiglib&amp;CISOBOX1=English" TargetMode="External"/><Relationship Id="rId5" Type="http://schemas.openxmlformats.org/officeDocument/2006/relationships/hyperlink" Target="http://www.fws.gov/digitalmedia/cdm4/results.php?CISOOP1=any&amp;CISOFIELD1=CISOSEARCHALL&amp;CISOROOT=/natdiglib&amp;CISOBOX1=Sarracenia" TargetMode="External"/><Relationship Id="rId15" Type="http://schemas.openxmlformats.org/officeDocument/2006/relationships/hyperlink" Target="http://www.fws.gov/digitalmedia/cdm4/results.php?CISOOP1=any&amp;CISOFIELD1=CISOSEARCHALL&amp;CISOROOT=/natdiglib&amp;CISOBOX1=plants" TargetMode="External"/><Relationship Id="rId23" Type="http://schemas.openxmlformats.org/officeDocument/2006/relationships/hyperlink" Target="http://www.fws.gov/digitalmedia/cdm4/results.php?CISOOP1=any&amp;CISOFIELD1=CISOSEARCHALL&amp;CISOROOT=/natdiglib&amp;CISOBOX1=National" TargetMode="External"/><Relationship Id="rId28" Type="http://schemas.openxmlformats.org/officeDocument/2006/relationships/hyperlink" Target="http://www.fws.gov/digitalmedia/cdm4/results.php?CISOOP1=exact&amp;CISOFIELD1=CISOSEARCHALL&amp;CISOROOT=/natdiglib&amp;CISOBOX1=Flowering+plants" TargetMode="External"/><Relationship Id="rId36" Type="http://schemas.openxmlformats.org/officeDocument/2006/relationships/hyperlink" Target="http://www.fws.gov/digitalmedia/cdm4/results.php?CISOOP1=exact&amp;CISOFIELD1=CISOSEARCHALL&amp;CISOROOT=/natdiglib&amp;CISOBOX1=NCTC+Image+Library" TargetMode="External"/><Relationship Id="rId10" Type="http://schemas.openxmlformats.org/officeDocument/2006/relationships/hyperlink" Target="http://www.fws.gov/digitalmedia/cdm4/results.php?CISOOP1=any&amp;CISOFIELD1=CISOSEARCHALL&amp;CISOROOT=/natdiglib&amp;CISOBOX1=Thomas" TargetMode="External"/><Relationship Id="rId19" Type="http://schemas.openxmlformats.org/officeDocument/2006/relationships/hyperlink" Target="http://www.fws.gov/digitalmedia/cdm4/results.php?CISOOP1=any&amp;CISOFIELD1=CISOSEARCHALL&amp;CISOROOT=/natdiglib&amp;CISOBOX1=resources" TargetMode="External"/><Relationship Id="rId31" Type="http://schemas.openxmlformats.org/officeDocument/2006/relationships/hyperlink" Target="http://www.fws.gov/digitalmedia/cdm4/results.php?CISOOP1=any&amp;CISOFIELD1=CISOSEARCHALL&amp;CISOROOT=/natdiglib&amp;CISOBOX1=Kentucky" TargetMode="External"/><Relationship Id="rId4" Type="http://schemas.openxmlformats.org/officeDocument/2006/relationships/hyperlink" Target="http://www.fws.gov/digitalmedia/cdm4/results.php?CISOOP1=any&amp;CISOFIELD1=CISOSEARCHALL&amp;CISOROOT=/natdiglib&amp;CISOBOX1=plant" TargetMode="External"/><Relationship Id="rId9" Type="http://schemas.openxmlformats.org/officeDocument/2006/relationships/hyperlink" Target="http://www.fws.gov/digitalmedia/cdm4/results.php?CISOOP1=any&amp;CISOFIELD1=CISOSEARCHALL&amp;CISOROOT=/natdiglib&amp;CISOBOX1=Dr." TargetMode="External"/><Relationship Id="rId14" Type="http://schemas.openxmlformats.org/officeDocument/2006/relationships/hyperlink" Target="http://www.fws.gov/digitalmedia/cdm4/results.php?CISOOP1=any&amp;CISOFIELD1=CISOSEARCHALL&amp;CISOROOT=/natdiglib&amp;CISOBOX1=green" TargetMode="External"/><Relationship Id="rId22" Type="http://schemas.openxmlformats.org/officeDocument/2006/relationships/hyperlink" Target="http://www.fws.gov/digitalmedia/cdm4/results.php?CISOOP1=any&amp;CISOFIELD1=CISOSEARCHALL&amp;CISOROOT=/natdiglib&amp;CISOBOX1=visit" TargetMode="External"/><Relationship Id="rId27" Type="http://schemas.openxmlformats.org/officeDocument/2006/relationships/hyperlink" Target="http://plants.usda.gov/" TargetMode="External"/><Relationship Id="rId30" Type="http://schemas.openxmlformats.org/officeDocument/2006/relationships/hyperlink" Target="http://www.fws.gov/digitalmedia/cdm4/results.php?CISOOP1=any&amp;CISOFIELD1=CISOSEARCHALL&amp;CISOROOT=/natdiglib&amp;CISOBOX1=Barnes/Universtiy" TargetMode="External"/><Relationship Id="rId35" Type="http://schemas.openxmlformats.org/officeDocument/2006/relationships/hyperlink" Target="http://www.fws.gov/digitalmedia/cdm4/results.php?CISOOP1=any&amp;CISOFIELD1=CISOSEARCHALL&amp;CISOROOT=/natdiglib&amp;CISOBOX1=B3IMG0034.jpg" TargetMode="External"/></Relationships>
</file>

<file path=ppt/notesSlides/_rels/notes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ws.gov/digitalmedia/cdm4/results.php?CISOOP1=any&amp;CISOFIELD1=CISOSEARCHALL&amp;CISOROOT=/natdiglib&amp;CISOBOX1=Hillebrand" TargetMode="External"/><Relationship Id="rId13" Type="http://schemas.openxmlformats.org/officeDocument/2006/relationships/hyperlink" Target="http://www.fws.gov/digitalmedia/cdm4/results.php?CISOOP1=any&amp;CISOFIELD1=CISOSEARCHALL&amp;CISOROOT=/natdiglib&amp;CISOBOX1=method" TargetMode="External"/><Relationship Id="rId18" Type="http://schemas.openxmlformats.org/officeDocument/2006/relationships/hyperlink" Target="http://www.fws.gov/digitalmedia/cdm4/results.php?CISOOP1=any&amp;CISOFIELD1=CISOSEARCHALL&amp;CISOROOT=/natdiglib&amp;CISOBOX1=trees" TargetMode="External"/><Relationship Id="rId26" Type="http://schemas.openxmlformats.org/officeDocument/2006/relationships/hyperlink" Target="http://www.fws.gov/digitalmedia/cdm4/results.php?CISOOP1=any&amp;CISOFIELD1=CISOSEARCHALL&amp;CISOROOT=/natdiglib&amp;CISOBOX1=only" TargetMode="External"/><Relationship Id="rId39" Type="http://schemas.openxmlformats.org/officeDocument/2006/relationships/hyperlink" Target="http://www.fws.gov/digitalmedia/cdm4/results.php?CISOOP1=any&amp;CISOFIELD1=CISOSEARCHALL&amp;CISOROOT=/natdiglib&amp;CISOBOX1=English" TargetMode="External"/><Relationship Id="rId3" Type="http://schemas.openxmlformats.org/officeDocument/2006/relationships/hyperlink" Target="http://www.fws.gov/digitalmedia/cdm4/results.php?CISOOP1=any&amp;CISOFIELD1=CISOSEARCHALL&amp;CISOROOT=/natdiglib&amp;CISOBOX1=Spotted" TargetMode="External"/><Relationship Id="rId21" Type="http://schemas.openxmlformats.org/officeDocument/2006/relationships/hyperlink" Target="http://www.fws.gov/digitalmedia/cdm4/results.php?CISOOP1=any&amp;CISOFIELD1=CISOSEARCHALL&amp;CISOROOT=/natdiglib&amp;CISOBOX1=area" TargetMode="External"/><Relationship Id="rId34" Type="http://schemas.openxmlformats.org/officeDocument/2006/relationships/hyperlink" Target="http://www.fws.gov/digitalmedia/cdm4/results.php?CISOOP1=any&amp;CISOFIELD1=CISOSEARCHALL&amp;CISOROOT=/natdiglib&amp;CISOBOX1=PUBLIC" TargetMode="External"/><Relationship Id="rId7" Type="http://schemas.openxmlformats.org/officeDocument/2006/relationships/hyperlink" Target="http://www.fws.gov/digitalmedia/cdm4/results.php?CISOOP1=any&amp;CISOFIELD1=CISOSEARCHALL&amp;CISOROOT=/natdiglib&amp;CISOBOX1=Oregon" TargetMode="External"/><Relationship Id="rId12" Type="http://schemas.openxmlformats.org/officeDocument/2006/relationships/hyperlink" Target="http://www.fws.gov/digitalmedia/cdm4/results.php?CISOOP1=any&amp;CISOFIELD1=CISOSEARCHALL&amp;CISOROOT=/natdiglib&amp;CISOBOX1=logging" TargetMode="External"/><Relationship Id="rId17" Type="http://schemas.openxmlformats.org/officeDocument/2006/relationships/hyperlink" Target="http://www.fws.gov/digitalmedia/cdm4/results.php?CISOOP1=any&amp;CISOFIELD1=CISOSEARCHALL&amp;CISOROOT=/natdiglib&amp;CISOBOX1=all" TargetMode="External"/><Relationship Id="rId25" Type="http://schemas.openxmlformats.org/officeDocument/2006/relationships/hyperlink" Target="http://www.fws.gov/digitalmedia/cdm4/results.php?CISOOP1=any&amp;CISOFIELD1=CISOSEARCHALL&amp;CISOROOT=/natdiglib&amp;CISOBOX1=which" TargetMode="External"/><Relationship Id="rId33" Type="http://schemas.openxmlformats.org/officeDocument/2006/relationships/hyperlink" Target="http://www.fws.gov/digitalmedia/cdm4/results.php?CISOOP1=any&amp;CISOFIELD1=CISOSEARCHALL&amp;CISOROOT=/natdiglib&amp;CISOBOX1=DIVISION" TargetMode="External"/><Relationship Id="rId38" Type="http://schemas.openxmlformats.org/officeDocument/2006/relationships/hyperlink" Target="http://www.fws.gov/digitalmedia/cdm4/results.php?CISOOP1=exact&amp;CISOFIELD1=CISOSEARCHALL&amp;CISOROOT=/natdiglib&amp;CISOBOX1=WO4912-Highlights" TargetMode="External"/><Relationship Id="rId2" Type="http://schemas.openxmlformats.org/officeDocument/2006/relationships/slide" Target="../slides/slide20.xml"/><Relationship Id="rId16" Type="http://schemas.openxmlformats.org/officeDocument/2006/relationships/hyperlink" Target="http://www.fws.gov/digitalmedia/cdm4/results.php?CISOOP1=any&amp;CISOFIELD1=CISOSEARCHALL&amp;CISOROOT=/natdiglib&amp;CISOBOX1=clear-cutting" TargetMode="External"/><Relationship Id="rId20" Type="http://schemas.openxmlformats.org/officeDocument/2006/relationships/hyperlink" Target="http://www.fws.gov/digitalmedia/cdm4/results.php?CISOOP1=any&amp;CISOFIELD1=CISOSEARCHALL&amp;CISOROOT=/natdiglib&amp;CISOBOX1=specific" TargetMode="External"/><Relationship Id="rId29" Type="http://schemas.openxmlformats.org/officeDocument/2006/relationships/hyperlink" Target="http://www.fws.gov/digitalmedia/cdm4/results.php?CISOOP1=any&amp;CISOFIELD1=CISOSEARCHALL&amp;CISOROOT=/natdiglib&amp;CISOBOX1=leaving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ws.gov/digitalmedia/cdm4/results.php?CISOOP1=any&amp;CISOFIELD1=CISOSEARCHALL&amp;CISOROOT=/natdiglib&amp;CISOBOX1=Clear-cutting" TargetMode="External"/><Relationship Id="rId11" Type="http://schemas.openxmlformats.org/officeDocument/2006/relationships/hyperlink" Target="http://www.fws.gov/digitalmedia/cdm4/results.php?CISOOP1=any&amp;CISOFIELD1=CISOSEARCHALL&amp;CISOROOT=/natdiglib&amp;CISOBOX1=example" TargetMode="External"/><Relationship Id="rId24" Type="http://schemas.openxmlformats.org/officeDocument/2006/relationships/hyperlink" Target="http://www.fws.gov/digitalmedia/cdm4/results.php?CISOOP1=any&amp;CISOFIELD1=CISOSEARCHALL&amp;CISOROOT=/natdiglib&amp;CISOBOX1=cut" TargetMode="External"/><Relationship Id="rId32" Type="http://schemas.openxmlformats.org/officeDocument/2006/relationships/hyperlink" Target="http://www.fws.gov/digitalmedia/cdm4/results.php?CISOOP1=any&amp;CISOFIELD1=CISOSEARCHALL&amp;CISOROOT=/natdiglib&amp;CISOBOX1=remaining." TargetMode="External"/><Relationship Id="rId37" Type="http://schemas.openxmlformats.org/officeDocument/2006/relationships/hyperlink" Target="http://www.fws.gov/digitalmedia/cdm4/results.php?CISOOP1=exact&amp;CISOFIELD1=CISOSEARCHALL&amp;CISOROOT=/natdiglib&amp;CISOBOX1=JPG" TargetMode="External"/><Relationship Id="rId5" Type="http://schemas.openxmlformats.org/officeDocument/2006/relationships/hyperlink" Target="http://www.fws.gov/digitalmedia/cdm4/results.php?CISOOP1=any&amp;CISOFIELD1=CISOSEARCHALL&amp;CISOROOT=/natdiglib&amp;CISOBOX1=Habitat" TargetMode="External"/><Relationship Id="rId15" Type="http://schemas.openxmlformats.org/officeDocument/2006/relationships/hyperlink" Target="http://www.fws.gov/digitalmedia/cdm4/results.php?CISOOP1=any&amp;CISOFIELD1=CISOSEARCHALL&amp;CISOROOT=/natdiglib&amp;CISOBOX1=clear-cutting." TargetMode="External"/><Relationship Id="rId23" Type="http://schemas.openxmlformats.org/officeDocument/2006/relationships/hyperlink" Target="http://www.fws.gov/digitalmedia/cdm4/results.php?CISOOP1=any&amp;CISOFIELD1=CISOSEARCHALL&amp;CISOROOT=/natdiglib&amp;CISOBOX1=select" TargetMode="External"/><Relationship Id="rId28" Type="http://schemas.openxmlformats.org/officeDocument/2006/relationships/hyperlink" Target="http://www.fws.gov/digitalmedia/cdm4/results.php?CISOOP1=any&amp;CISOFIELD1=CISOSEARCHALL&amp;CISOROOT=/natdiglib&amp;CISOBOX1=thereby" TargetMode="External"/><Relationship Id="rId36" Type="http://schemas.openxmlformats.org/officeDocument/2006/relationships/hyperlink" Target="http://www.fws.gov/digitalmedia/cdm4/results.php?CISOOP1=exact&amp;CISOFIELD1=CISOSEARCHALL&amp;CISOROOT=/natdiglib&amp;CISOBOX1=Still+image" TargetMode="External"/><Relationship Id="rId10" Type="http://schemas.openxmlformats.org/officeDocument/2006/relationships/hyperlink" Target="http://www.fws.gov/digitalmedia/cdm4/results.php?CISOOP1=any&amp;CISOFIELD1=CISOSEARCHALL&amp;CISOROOT=/natdiglib&amp;CISOBOX1=is" TargetMode="External"/><Relationship Id="rId19" Type="http://schemas.openxmlformats.org/officeDocument/2006/relationships/hyperlink" Target="http://www.fws.gov/digitalmedia/cdm4/results.php?CISOOP1=any&amp;CISOFIELD1=CISOSEARCHALL&amp;CISOROOT=/natdiglib&amp;CISOBOX1=taken" TargetMode="External"/><Relationship Id="rId31" Type="http://schemas.openxmlformats.org/officeDocument/2006/relationships/hyperlink" Target="http://www.fws.gov/digitalmedia/cdm4/results.php?CISOOP1=any&amp;CISOFIELD1=CISOSEARCHALL&amp;CISOROOT=/natdiglib&amp;CISOBOX1=habitat" TargetMode="External"/><Relationship Id="rId4" Type="http://schemas.openxmlformats.org/officeDocument/2006/relationships/hyperlink" Target="http://www.fws.gov/digitalmedia/cdm4/results.php?CISOOP1=any&amp;CISOFIELD1=CISOSEARCHALL&amp;CISOROOT=/natdiglib&amp;CISOBOX1=Owl" TargetMode="External"/><Relationship Id="rId9" Type="http://schemas.openxmlformats.org/officeDocument/2006/relationships/hyperlink" Target="http://www.fws.gov/digitalmedia/cdm4/results.php?CISOOP1=any&amp;CISOFIELD1=CISOSEARCHALL&amp;CISOROOT=/natdiglib&amp;CISOBOX1=Steve" TargetMode="External"/><Relationship Id="rId14" Type="http://schemas.openxmlformats.org/officeDocument/2006/relationships/hyperlink" Target="http://www.fws.gov/digitalmedia/cdm4/results.php?CISOOP1=any&amp;CISOFIELD1=CISOSEARCHALL&amp;CISOROOT=/natdiglib&amp;CISOBOX1=known" TargetMode="External"/><Relationship Id="rId22" Type="http://schemas.openxmlformats.org/officeDocument/2006/relationships/hyperlink" Target="http://www.fws.gov/digitalmedia/cdm4/results.php?CISOOP1=any&amp;CISOFIELD1=CISOSEARCHALL&amp;CISOROOT=/natdiglib&amp;CISOBOX1=opposed" TargetMode="External"/><Relationship Id="rId27" Type="http://schemas.openxmlformats.org/officeDocument/2006/relationships/hyperlink" Target="http://www.fws.gov/digitalmedia/cdm4/results.php?CISOOP1=any&amp;CISOFIELD1=CISOSEARCHALL&amp;CISOROOT=/natdiglib&amp;CISOBOX1=certain" TargetMode="External"/><Relationship Id="rId30" Type="http://schemas.openxmlformats.org/officeDocument/2006/relationships/hyperlink" Target="http://www.fws.gov/digitalmedia/cdm4/results.php?CISOOP1=any&amp;CISOFIELD1=CISOSEARCHALL&amp;CISOROOT=/natdiglib&amp;CISOBOX1=some" TargetMode="External"/><Relationship Id="rId35" Type="http://schemas.openxmlformats.org/officeDocument/2006/relationships/hyperlink" Target="http://www.fws.gov/digitalmedia/cdm4/results.php?CISOOP1=any&amp;CISOFIELD1=CISOSEARCHALL&amp;CISOROOT=/natdiglib&amp;CISOBOX1=AFFAIRS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ws.gov/digitalmedia/cdm4/results.php?CISOOP1=any&amp;CISOFIELD1=CISOSEARCHALL&amp;CISOROOT=/natdiglib&amp;CISOBOX1=DIVISION" TargetMode="External"/><Relationship Id="rId13" Type="http://schemas.openxmlformats.org/officeDocument/2006/relationships/hyperlink" Target="http://www.fws.gov/digitalmedia/cdm4/results.php?CISOOP1=exact&amp;CISOFIELD1=CISOSEARCHALL&amp;CISOROOT=/natdiglib&amp;CISOBOX1=WO4430-Highlights" TargetMode="External"/><Relationship Id="rId18" Type="http://schemas.openxmlformats.org/officeDocument/2006/relationships/hyperlink" Target="http://www.fws.gov/digitalmedia/cdm4/results.php?CISOOP1=any&amp;CISOFIELD1=CISOSEARCHALL&amp;CISOROOT=/natdiglib&amp;CISOBOX1=Brad" TargetMode="External"/><Relationship Id="rId3" Type="http://schemas.openxmlformats.org/officeDocument/2006/relationships/hyperlink" Target="http://www.fws.gov/digitalmedia/cdm4/results.php?CISOOP1=any&amp;CISOFIELD1=CISOSEARCHALL&amp;CISOROOT=/natdiglib&amp;CISOBOX1=Pollution" TargetMode="External"/><Relationship Id="rId21" Type="http://schemas.openxmlformats.org/officeDocument/2006/relationships/hyperlink" Target="http://www.fws.gov/digitalmedia/cdm4/results.php?CISOOP1=exact&amp;CISOFIELD1=CISOSEARCHALL&amp;CISOROOT=/natdiglib&amp;CISOBOX1=Spray" TargetMode="External"/><Relationship Id="rId7" Type="http://schemas.openxmlformats.org/officeDocument/2006/relationships/hyperlink" Target="http://www.fws.gov/digitalmedia/cdm4/results.php?CISOOP1=exact&amp;CISOFIELD1=CISOSEARCHALL&amp;CISOROOT=/natdiglib&amp;CISOBOX1=contaminants" TargetMode="External"/><Relationship Id="rId12" Type="http://schemas.openxmlformats.org/officeDocument/2006/relationships/hyperlink" Target="http://www.fws.gov/digitalmedia/cdm4/results.php?CISOOP1=exact&amp;CISOFIELD1=CISOSEARCHALL&amp;CISOROOT=/natdiglib&amp;CISOBOX1=JPG" TargetMode="External"/><Relationship Id="rId17" Type="http://schemas.openxmlformats.org/officeDocument/2006/relationships/hyperlink" Target="http://www.fws.gov/digitalmedia/cdm4/results.php?CISOOP1=any&amp;CISOFIELD1=CISOSEARCHALL&amp;CISOROOT=/natdiglib&amp;CISOBOX1=Johns" TargetMode="External"/><Relationship Id="rId2" Type="http://schemas.openxmlformats.org/officeDocument/2006/relationships/slide" Target="../slides/slide22.xml"/><Relationship Id="rId16" Type="http://schemas.openxmlformats.org/officeDocument/2006/relationships/hyperlink" Target="http://www.fws.gov/digitalmedia/cdm4/results.php?CISOOP1=any&amp;CISOFIELD1=CISOSEARCHALL&amp;CISOROOT=/natdiglib&amp;CISOBOX1=Spraying" TargetMode="External"/><Relationship Id="rId20" Type="http://schemas.openxmlformats.org/officeDocument/2006/relationships/hyperlink" Target="http://www.fws.gov/digitalmedia/cdm4/results.php?CISOOP1=exact&amp;CISOFIELD1=CISOSEARCHALL&amp;CISOROOT=/natdiglib&amp;CISOBOX1=Habitat+restoration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ws.gov/digitalmedia/cdm4/results.php?CISOOP1=exact&amp;CISOFIELD1=CISOSEARCHALL&amp;CISOROOT=/natdiglib&amp;CISOBOX1=smokestack" TargetMode="External"/><Relationship Id="rId11" Type="http://schemas.openxmlformats.org/officeDocument/2006/relationships/hyperlink" Target="http://www.fws.gov/digitalmedia/cdm4/results.php?CISOOP1=exact&amp;CISOFIELD1=CISOSEARCHALL&amp;CISOROOT=/natdiglib&amp;CISOBOX1=Still+image" TargetMode="External"/><Relationship Id="rId24" Type="http://schemas.openxmlformats.org/officeDocument/2006/relationships/hyperlink" Target="http://www.fws.gov/digitalmedia/cdm4/results.php?CISOOP1=exact&amp;CISOFIELD1=CISOSEARCHALL&amp;CISOROOT=/natdiglib&amp;CISOBOX1=WO-Habitat+Problems-2677" TargetMode="External"/><Relationship Id="rId5" Type="http://schemas.openxmlformats.org/officeDocument/2006/relationships/hyperlink" Target="http://www.fws.gov/digitalmedia/cdm4/results.php?CISOOP1=exact&amp;CISOFIELD1=CISOSEARCHALL&amp;CISOROOT=/natdiglib&amp;CISOBOX1=air+pollution" TargetMode="External"/><Relationship Id="rId15" Type="http://schemas.openxmlformats.org/officeDocument/2006/relationships/hyperlink" Target="http://www.fws.gov/digitalmedia/cdm4/results.php?CISOOP1=any&amp;CISOFIELD1=CISOSEARCHALL&amp;CISOROOT=/natdiglib&amp;CISOBOX1=Helicopter" TargetMode="External"/><Relationship Id="rId23" Type="http://schemas.openxmlformats.org/officeDocument/2006/relationships/hyperlink" Target="http://www.fws.gov/digitalmedia/cdm4/results.php?CISOOP1=exact&amp;CISOFIELD1=CISOSEARCHALL&amp;CISOROOT=/natdiglib&amp;CISOBOX1=Crop+Dusting" TargetMode="External"/><Relationship Id="rId10" Type="http://schemas.openxmlformats.org/officeDocument/2006/relationships/hyperlink" Target="http://www.fws.gov/digitalmedia/cdm4/results.php?CISOOP1=any&amp;CISOFIELD1=CISOSEARCHALL&amp;CISOROOT=/natdiglib&amp;CISOBOX1=AFFAIRS" TargetMode="External"/><Relationship Id="rId19" Type="http://schemas.openxmlformats.org/officeDocument/2006/relationships/hyperlink" Target="http://www.fws.gov/digitalmedia/cdm4/results.php?CISOOP1=any&amp;CISOFIELD1=CISOSEARCHALL&amp;CISOROOT=/natdiglib&amp;CISOBOX1=E." TargetMode="External"/><Relationship Id="rId4" Type="http://schemas.openxmlformats.org/officeDocument/2006/relationships/hyperlink" Target="http://www.fws.gov/digitalmedia/cdm4/results.php?CISOOP1=any&amp;CISOFIELD1=CISOSEARCHALL&amp;CISOROOT=/natdiglib&amp;CISOBOX1=Photo" TargetMode="External"/><Relationship Id="rId9" Type="http://schemas.openxmlformats.org/officeDocument/2006/relationships/hyperlink" Target="http://www.fws.gov/digitalmedia/cdm4/results.php?CISOOP1=any&amp;CISOFIELD1=CISOSEARCHALL&amp;CISOROOT=/natdiglib&amp;CISOBOX1=PUBLIC" TargetMode="External"/><Relationship Id="rId14" Type="http://schemas.openxmlformats.org/officeDocument/2006/relationships/hyperlink" Target="http://www.fws.gov/digitalmedia/cdm4/results.php?CISOOP1=any&amp;CISOFIELD1=CISOSEARCHALL&amp;CISOROOT=/natdiglib&amp;CISOBOX1=English" TargetMode="External"/><Relationship Id="rId22" Type="http://schemas.openxmlformats.org/officeDocument/2006/relationships/hyperlink" Target="http://www.fws.gov/digitalmedia/cdm4/results.php?CISOOP1=exact&amp;CISOFIELD1=CISOSEARCHALL&amp;CISOROOT=/natdiglib&amp;CISOBOX1=Pollution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ws.gov/digitalmedia/cdm4/results.php?CISOOP1=any&amp;CISOFIELD1=CISOSEARCHALL&amp;CISOROOT=/natdiglib&amp;CISOBOX1=Dave" TargetMode="External"/><Relationship Id="rId13" Type="http://schemas.openxmlformats.org/officeDocument/2006/relationships/hyperlink" Target="http://www.fws.gov/digitalmedia/cdm4/results.php?CISOOP1=any&amp;CISOFIELD1=CISOSEARCHALL&amp;CISOROOT=/natdiglib&amp;CISOBOX1=it" TargetMode="External"/><Relationship Id="rId18" Type="http://schemas.openxmlformats.org/officeDocument/2006/relationships/hyperlink" Target="http://www.fws.gov/digitalmedia/cdm4/results.php?CISOOP1=any&amp;CISOFIELD1=CISOSEARCHALL&amp;CISOROOT=/natdiglib&amp;CISOBOX1=generally" TargetMode="External"/><Relationship Id="rId26" Type="http://schemas.openxmlformats.org/officeDocument/2006/relationships/hyperlink" Target="http://www.fws.gov/digitalmedia/cdm4/results.php?CISOOP1=any&amp;CISOFIELD1=CISOSEARCHALL&amp;CISOROOT=/natdiglib&amp;CISOBOX1=smaller" TargetMode="External"/><Relationship Id="rId39" Type="http://schemas.openxmlformats.org/officeDocument/2006/relationships/hyperlink" Target="http://www.fws.gov/digitalmedia/cdm4/results.php?CISOOP1=any&amp;CISOFIELD1=CISOSEARCHALL&amp;CISOROOT=/natdiglib&amp;CISOBOX1=CENTER-PUBLICATIONS" TargetMode="External"/><Relationship Id="rId3" Type="http://schemas.openxmlformats.org/officeDocument/2006/relationships/hyperlink" Target="http://www.fws.gov/digitalmedia/cdm4/results.php?CISOOP1=any&amp;CISOFIELD1=CISOSEARCHALL&amp;CISOROOT=/natdiglib&amp;CISOBOX1=Bald" TargetMode="External"/><Relationship Id="rId21" Type="http://schemas.openxmlformats.org/officeDocument/2006/relationships/hyperlink" Target="http://www.fws.gov/digitalmedia/cdm4/results.php?CISOOP1=any&amp;CISOFIELD1=CISOSEARCHALL&amp;CISOROOT=/natdiglib&amp;CISOBOX1=3" TargetMode="External"/><Relationship Id="rId34" Type="http://schemas.openxmlformats.org/officeDocument/2006/relationships/hyperlink" Target="http://www.fws.gov/digitalmedia/cdm4/results.php?CISOOP1=exact&amp;CISOFIELD1=CISOSEARCHALL&amp;CISOROOT=/natdiglib&amp;CISOBOX1=Raptors" TargetMode="External"/><Relationship Id="rId42" Type="http://schemas.openxmlformats.org/officeDocument/2006/relationships/hyperlink" Target="http://www.fws.gov/digitalmedia/cdm4/results.php?CISOOP1=exact&amp;CISOFIELD1=CISOSEARCHALL&amp;CISOROOT=/natdiglib&amp;CISOBOX1=JPG" TargetMode="External"/><Relationship Id="rId7" Type="http://schemas.openxmlformats.org/officeDocument/2006/relationships/hyperlink" Target="http://www.fws.gov/digitalmedia/cdm4/results.php?CISOOP1=any&amp;CISOFIELD1=CISOSEARCHALL&amp;CISOROOT=/natdiglib&amp;CISOBOX1=Menke" TargetMode="External"/><Relationship Id="rId12" Type="http://schemas.openxmlformats.org/officeDocument/2006/relationships/hyperlink" Target="http://www.fws.gov/digitalmedia/cdm4/results.php?CISOOP1=any&amp;CISOFIELD1=CISOSEARCHALL&amp;CISOROOT=/natdiglib&amp;CISOBOX1=back" TargetMode="External"/><Relationship Id="rId17" Type="http://schemas.openxmlformats.org/officeDocument/2006/relationships/hyperlink" Target="http://www.fws.gov/digitalmedia/cdm4/results.php?CISOOP1=any&amp;CISOFIELD1=CISOSEARCHALL&amp;CISOROOT=/natdiglib&amp;CISOBOX1=eagles" TargetMode="External"/><Relationship Id="rId25" Type="http://schemas.openxmlformats.org/officeDocument/2006/relationships/hyperlink" Target="http://www.fws.gov/digitalmedia/cdm4/results.php?CISOOP1=any&amp;CISOFIELD1=CISOSEARCHALL&amp;CISOROOT=/natdiglib&amp;CISOBOX1=sticks" TargetMode="External"/><Relationship Id="rId33" Type="http://schemas.openxmlformats.org/officeDocument/2006/relationships/hyperlink" Target="http://www.fws.gov/digitalmedia/cdm4/results.php?CISOOP1=exact&amp;CISOFIELD1=CISOSEARCHALL&amp;CISOROOT=/natdiglib&amp;CISOBOX1=Kodiak+Island" TargetMode="External"/><Relationship Id="rId38" Type="http://schemas.openxmlformats.org/officeDocument/2006/relationships/hyperlink" Target="http://www.fws.gov/digitalmedia/cdm4/results.php?CISOOP1=any&amp;CISOFIELD1=CISOSEARCHALL&amp;CISOROOT=/natdiglib&amp;CISOBOX1=TRAINING" TargetMode="External"/><Relationship Id="rId2" Type="http://schemas.openxmlformats.org/officeDocument/2006/relationships/slide" Target="../slides/slide5.xml"/><Relationship Id="rId16" Type="http://schemas.openxmlformats.org/officeDocument/2006/relationships/hyperlink" Target="http://www.fws.gov/digitalmedia/cdm4/results.php?CISOOP1=any&amp;CISOFIELD1=CISOSEARCHALL&amp;CISOROOT=/natdiglib&amp;CISOBOX1=landing." TargetMode="External"/><Relationship Id="rId20" Type="http://schemas.openxmlformats.org/officeDocument/2006/relationships/hyperlink" Target="http://www.fws.gov/digitalmedia/cdm4/results.php?CISOOP1=any&amp;CISOFIELD1=CISOSEARCHALL&amp;CISOROOT=/natdiglib&amp;CISOBOX1=2" TargetMode="External"/><Relationship Id="rId29" Type="http://schemas.openxmlformats.org/officeDocument/2006/relationships/hyperlink" Target="http://www.fws.gov/digitalmedia/cdm4/results.php?CISOOP1=any&amp;CISOFIELD1=CISOSEARCHALL&amp;CISOROOT=/natdiglib&amp;CISOBOX1=trees" TargetMode="External"/><Relationship Id="rId41" Type="http://schemas.openxmlformats.org/officeDocument/2006/relationships/hyperlink" Target="http://www.fws.gov/digitalmedia/cdm4/results.php?CISOOP1=exact&amp;CISOFIELD1=CISOSEARCHALL&amp;CISOROOT=/natdiglib&amp;CISOBOX1=Still+image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ws.gov/digitalmedia/cdm4/results.php?CISOOP1=any&amp;CISOFIELD1=CISOSEARCHALL&amp;CISOROOT=/natdiglib&amp;CISOBOX1=leucocephalus" TargetMode="External"/><Relationship Id="rId11" Type="http://schemas.openxmlformats.org/officeDocument/2006/relationships/hyperlink" Target="http://www.fws.gov/digitalmedia/cdm4/results.php?CISOOP1=any&amp;CISOFIELD1=CISOSEARCHALL&amp;CISOROOT=/natdiglib&amp;CISOBOX1=wings" TargetMode="External"/><Relationship Id="rId24" Type="http://schemas.openxmlformats.org/officeDocument/2006/relationships/hyperlink" Target="http://www.fws.gov/digitalmedia/cdm4/results.php?CISOOP1=any&amp;CISOFIELD1=CISOSEARCHALL&amp;CISOROOT=/natdiglib&amp;CISOBOX1=made" TargetMode="External"/><Relationship Id="rId32" Type="http://schemas.openxmlformats.org/officeDocument/2006/relationships/hyperlink" Target="http://www.fws.gov/digitalmedia/cdm4/results.php?CISOOP1=exact&amp;CISOFIELD1=CISOSEARCHALL&amp;CISOROOT=/natdiglib&amp;CISOBOX1=Alaska" TargetMode="External"/><Relationship Id="rId37" Type="http://schemas.openxmlformats.org/officeDocument/2006/relationships/hyperlink" Target="http://www.fws.gov/digitalmedia/cdm4/results.php?CISOOP1=any&amp;CISOFIELD1=CISOSEARCHALL&amp;CISOROOT=/natdiglib&amp;CISOBOX1=CONSERVATION" TargetMode="External"/><Relationship Id="rId40" Type="http://schemas.openxmlformats.org/officeDocument/2006/relationships/hyperlink" Target="http://www.fws.gov/digitalmedia/cdm4/results.php?CISOOP1=any&amp;CISOFIELD1=CISOSEARCHALL&amp;CISOROOT=/natdiglib&amp;CISOBOX1=MATERIALS" TargetMode="External"/><Relationship Id="rId5" Type="http://schemas.openxmlformats.org/officeDocument/2006/relationships/hyperlink" Target="http://www.fws.gov/digitalmedia/cdm4/results.php?CISOOP1=any&amp;CISOFIELD1=CISOSEARCHALL&amp;CISOROOT=/natdiglib&amp;CISOBOX1=Haliaeetus" TargetMode="External"/><Relationship Id="rId15" Type="http://schemas.openxmlformats.org/officeDocument/2006/relationships/hyperlink" Target="http://www.fws.gov/digitalmedia/cdm4/results.php?CISOOP1=any&amp;CISOFIELD1=CISOSEARCHALL&amp;CISOROOT=/natdiglib&amp;CISOBOX1=nest" TargetMode="External"/><Relationship Id="rId23" Type="http://schemas.openxmlformats.org/officeDocument/2006/relationships/hyperlink" Target="http://www.fws.gov/digitalmedia/cdm4/results.php?CISOOP1=any&amp;CISOFIELD1=CISOSEARCHALL&amp;CISOROOT=/natdiglib&amp;CISOBOX1=large" TargetMode="External"/><Relationship Id="rId28" Type="http://schemas.openxmlformats.org/officeDocument/2006/relationships/hyperlink" Target="http://www.fws.gov/digitalmedia/cdm4/results.php?CISOOP1=any&amp;CISOFIELD1=CISOSEARCHALL&amp;CISOROOT=/natdiglib&amp;CISOBOX1=tall" TargetMode="External"/><Relationship Id="rId36" Type="http://schemas.openxmlformats.org/officeDocument/2006/relationships/hyperlink" Target="http://www.fws.gov/digitalmedia/cdm4/results.php?CISOOP1=any&amp;CISOFIELD1=CISOSEARCHALL&amp;CISOROOT=/natdiglib&amp;CISOBOX1=NATIONAL" TargetMode="External"/><Relationship Id="rId10" Type="http://schemas.openxmlformats.org/officeDocument/2006/relationships/hyperlink" Target="http://www.fws.gov/digitalmedia/cdm4/results.php?CISOOP1=any&amp;CISOFIELD1=CISOSEARCHALL&amp;CISOROOT=/natdiglib&amp;CISOBOX1=draws" TargetMode="External"/><Relationship Id="rId19" Type="http://schemas.openxmlformats.org/officeDocument/2006/relationships/hyperlink" Target="http://www.fws.gov/digitalmedia/cdm4/results.php?CISOOP1=any&amp;CISOFIELD1=CISOSEARCHALL&amp;CISOROOT=/natdiglib&amp;CISOBOX1=lay" TargetMode="External"/><Relationship Id="rId31" Type="http://schemas.openxmlformats.org/officeDocument/2006/relationships/hyperlink" Target="http://www.fws.gov/digitalmedia/cdm4/results.php?CISOOP1=any&amp;CISOFIELD1=CISOSEARCHALL&amp;CISOROOT=/natdiglib&amp;CISOBOX1=cliffs." TargetMode="External"/><Relationship Id="rId44" Type="http://schemas.openxmlformats.org/officeDocument/2006/relationships/hyperlink" Target="http://www.fws.gov/digitalmedia/cdm4/results.php?CISOOP1=any&amp;CISOFIELD1=CISOSEARCHALL&amp;CISOROOT=/natdiglib&amp;CISOBOX1=English" TargetMode="External"/><Relationship Id="rId4" Type="http://schemas.openxmlformats.org/officeDocument/2006/relationships/hyperlink" Target="http://www.fws.gov/digitalmedia/cdm4/results.php?CISOOP1=any&amp;CISOFIELD1=CISOSEARCHALL&amp;CISOROOT=/natdiglib&amp;CISOBOX1=Eagle" TargetMode="External"/><Relationship Id="rId9" Type="http://schemas.openxmlformats.org/officeDocument/2006/relationships/hyperlink" Target="http://www.fws.gov/digitalmedia/cdm4/results.php?CISOOP1=any&amp;CISOFIELD1=CISOSEARCHALL&amp;CISOROOT=/natdiglib&amp;CISOBOX1=eagle" TargetMode="External"/><Relationship Id="rId14" Type="http://schemas.openxmlformats.org/officeDocument/2006/relationships/hyperlink" Target="http://www.fws.gov/digitalmedia/cdm4/results.php?CISOOP1=any&amp;CISOFIELD1=CISOSEARCHALL&amp;CISOROOT=/natdiglib&amp;CISOBOX1=comes" TargetMode="External"/><Relationship Id="rId22" Type="http://schemas.openxmlformats.org/officeDocument/2006/relationships/hyperlink" Target="http://www.fws.gov/digitalmedia/cdm4/results.php?CISOOP1=any&amp;CISOFIELD1=CISOSEARCHALL&amp;CISOROOT=/natdiglib&amp;CISOBOX1=eggs" TargetMode="External"/><Relationship Id="rId27" Type="http://schemas.openxmlformats.org/officeDocument/2006/relationships/hyperlink" Target="http://www.fws.gov/digitalmedia/cdm4/results.php?CISOOP1=any&amp;CISOFIELD1=CISOSEARCHALL&amp;CISOROOT=/natdiglib&amp;CISOBOX1=twigs" TargetMode="External"/><Relationship Id="rId30" Type="http://schemas.openxmlformats.org/officeDocument/2006/relationships/hyperlink" Target="http://www.fws.gov/digitalmedia/cdm4/results.php?CISOOP1=any&amp;CISOFIELD1=CISOSEARCHALL&amp;CISOROOT=/natdiglib&amp;CISOBOX1=rocky" TargetMode="External"/><Relationship Id="rId35" Type="http://schemas.openxmlformats.org/officeDocument/2006/relationships/hyperlink" Target="http://www.fws.gov/digitalmedia/cdm4/results.php?CISOOP1=exact&amp;CISOFIELD1=CISOSEARCHALL&amp;CISOROOT=/natdiglib&amp;CISOBOX1=Birds+of+prey" TargetMode="External"/><Relationship Id="rId43" Type="http://schemas.openxmlformats.org/officeDocument/2006/relationships/hyperlink" Target="http://www.fws.gov/digitalmedia/cdm4/results.php?CISOOP1=exact&amp;CISOFIELD1=CISOSEARCHALL&amp;CISOROOT=/natdiglib&amp;CISOBOX1=WV+-10673" TargetMode="Externa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ws.gov/digitalmedia/cdm4/results.php?CISOOP1=exact&amp;CISOFIELD1=CISOSEARCHALL&amp;CISOROOT=/natdiglib&amp;CISOBOX1=Still+image" TargetMode="External"/><Relationship Id="rId3" Type="http://schemas.openxmlformats.org/officeDocument/2006/relationships/hyperlink" Target="http://www.fws.gov/digitalmedia/cdm4/results.php?CISOOP1=any&amp;CISOFIELD1=CISOSEARCHALL&amp;CISOROOT=/natdiglib&amp;CISOBOX1=Crane" TargetMode="External"/><Relationship Id="rId7" Type="http://schemas.openxmlformats.org/officeDocument/2006/relationships/hyperlink" Target="http://www.fws.gov/digitalmedia/cdm4/results.php?CISOOP1=any&amp;CISOFIELD1=CISOSEARCHALL&amp;CISOROOT=/natdiglib&amp;CISOBOX1=americana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ws.gov/digitalmedia/cdm4/results.php?CISOOP1=any&amp;CISOFIELD1=CISOSEARCHALL&amp;CISOROOT=/natdiglib&amp;CISOBOX1=Grus" TargetMode="External"/><Relationship Id="rId5" Type="http://schemas.openxmlformats.org/officeDocument/2006/relationships/hyperlink" Target="http://www.fws.gov/digitalmedia/cdm4/results.php?CISOOP1=any&amp;CISOFIELD1=CISOSEARCHALL&amp;CISOROOT=/natdiglib&amp;CISOBOX1=(B003)" TargetMode="External"/><Relationship Id="rId10" Type="http://schemas.openxmlformats.org/officeDocument/2006/relationships/hyperlink" Target="http://www.fws.gov/digitalmedia/cdm4/results.php?CISOOP1=any&amp;CISOFIELD1=CISOSEARCHALL&amp;CISOROOT=/natdiglib&amp;CISOBOX1=English" TargetMode="External"/><Relationship Id="rId4" Type="http://schemas.openxmlformats.org/officeDocument/2006/relationships/hyperlink" Target="http://www.fws.gov/digitalmedia/cdm4/results.php?CISOOP1=any&amp;CISOFIELD1=CISOSEARCHALL&amp;CISOROOT=/natdiglib&amp;CISOBOX1=whooping" TargetMode="External"/><Relationship Id="rId9" Type="http://schemas.openxmlformats.org/officeDocument/2006/relationships/hyperlink" Target="http://www.fws.gov/digitalmedia/cdm4/results.php?CISOOP1=exact&amp;CISOFIELD1=CISOSEARCHALL&amp;CISOROOT=/natdiglib&amp;CISOBOX1=JPG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ws.gov/digitalmedia/cdm4/results.php?CISOOP1=exact&amp;CISOFIELD1=CISOSEARCHALL&amp;CISOROOT=/natdiglib&amp;CISOBOX1=Endangered+species" TargetMode="External"/><Relationship Id="rId13" Type="http://schemas.openxmlformats.org/officeDocument/2006/relationships/hyperlink" Target="http://www.fws.gov/digitalmedia/cdm4/results.php?CISOOP1=exact&amp;CISOFIELD1=CISOSEARCHALL&amp;CISOROOT=/natdiglib&amp;CISOBOX1=Still+image" TargetMode="External"/><Relationship Id="rId3" Type="http://schemas.openxmlformats.org/officeDocument/2006/relationships/hyperlink" Target="http://www.fws.gov/digitalmedia/cdm4/results.php?CISOOP1=any&amp;CISOFIELD1=CISOSEARCHALL&amp;CISOROOT=/natdiglib&amp;CISOBOX1=Florida" TargetMode="External"/><Relationship Id="rId7" Type="http://schemas.openxmlformats.org/officeDocument/2006/relationships/hyperlink" Target="http://www.fws.gov/digitalmedia/cdm4/results.php?CISOOP1=exact&amp;CISOFIELD1=CISOSEARCHALL&amp;CISOROOT=/natdiglib&amp;CISOBOX1=cat" TargetMode="External"/><Relationship Id="rId12" Type="http://schemas.openxmlformats.org/officeDocument/2006/relationships/hyperlink" Target="http://www.fws.gov/digitalmedia/cdm4/results.php?CISOOP1=any&amp;CISOFIELD1=CISOSEARCHALL&amp;CISOROOT=/natdiglib&amp;CISOBOX1=AFFAIRS" TargetMode="External"/><Relationship Id="rId2" Type="http://schemas.openxmlformats.org/officeDocument/2006/relationships/slide" Target="../slides/slide8.xml"/><Relationship Id="rId16" Type="http://schemas.openxmlformats.org/officeDocument/2006/relationships/hyperlink" Target="http://www.fws.gov/digitalmedia/cdm4/results.php?CISOOP1=any&amp;CISOFIELD1=CISOSEARCHALL&amp;CISOROOT=/natdiglib&amp;CISOBOX1=English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ws.gov/digitalmedia/cdm4/results.php?CISOOP1=exact&amp;CISOFIELD1=CISOSEARCHALL&amp;CISOROOT=/natdiglib&amp;CISOBOX1=Predators" TargetMode="External"/><Relationship Id="rId11" Type="http://schemas.openxmlformats.org/officeDocument/2006/relationships/hyperlink" Target="http://www.fws.gov/digitalmedia/cdm4/results.php?CISOOP1=any&amp;CISOFIELD1=CISOSEARCHALL&amp;CISOROOT=/natdiglib&amp;CISOBOX1=PUBLIC" TargetMode="External"/><Relationship Id="rId5" Type="http://schemas.openxmlformats.org/officeDocument/2006/relationships/hyperlink" Target="http://www.fws.gov/digitalmedia/cdm4/results.php?CISOOP1=exact&amp;CISOFIELD1=CISOSEARCHALL&amp;CISOROOT=/natdiglib&amp;CISOBOX1=Carnivore" TargetMode="External"/><Relationship Id="rId15" Type="http://schemas.openxmlformats.org/officeDocument/2006/relationships/hyperlink" Target="http://www.fws.gov/digitalmedia/cdm4/results.php?CISOOP1=exact&amp;CISOFIELD1=CISOSEARCHALL&amp;CISOROOT=/natdiglib&amp;CISOBOX1=WO2883-Highlights" TargetMode="External"/><Relationship Id="rId10" Type="http://schemas.openxmlformats.org/officeDocument/2006/relationships/hyperlink" Target="http://www.fws.gov/digitalmedia/cdm4/results.php?CISOOP1=any&amp;CISOFIELD1=CISOSEARCHALL&amp;CISOROOT=/natdiglib&amp;CISOBOX1=DIVISION" TargetMode="External"/><Relationship Id="rId4" Type="http://schemas.openxmlformats.org/officeDocument/2006/relationships/hyperlink" Target="http://www.fws.gov/digitalmedia/cdm4/results.php?CISOOP1=any&amp;CISOFIELD1=CISOSEARCHALL&amp;CISOROOT=/natdiglib&amp;CISOBOX1=Panther" TargetMode="External"/><Relationship Id="rId9" Type="http://schemas.openxmlformats.org/officeDocument/2006/relationships/hyperlink" Target="http://www.fws.gov/digitalmedia/cdm4/results.php?CISOOP1=exact&amp;CISOFIELD1=CISOSEARCHALL&amp;CISOROOT=/natdiglib&amp;CISOBOX1=Florida" TargetMode="External"/><Relationship Id="rId14" Type="http://schemas.openxmlformats.org/officeDocument/2006/relationships/hyperlink" Target="http://www.fws.gov/digitalmedia/cdm4/results.php?CISOOP1=exact&amp;CISOFIELD1=CISOSEARCHALL&amp;CISOROOT=/natdiglib&amp;CISOBOX1=JPG" TargetMode="Externa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ws.gov/digitalmedia/cdm4/results.php?CISOOP1=exact&amp;CISOFIELD1=CISOSEARCHALL&amp;CISOROOT=/natdiglib&amp;CISOBOX1=Animals" TargetMode="External"/><Relationship Id="rId13" Type="http://schemas.openxmlformats.org/officeDocument/2006/relationships/hyperlink" Target="http://www.fws.gov/digitalmedia/cdm4/results.php?CISOOP1=any&amp;CISOFIELD1=CISOSEARCHALL&amp;CISOROOT=/natdiglib&amp;CISOBOX1=PUBLIC" TargetMode="External"/><Relationship Id="rId18" Type="http://schemas.openxmlformats.org/officeDocument/2006/relationships/hyperlink" Target="http://www.fws.gov/digitalmedia/cdm4/results.php?CISOOP1=any&amp;CISOFIELD1=CISOSEARCHALL&amp;CISOROOT=/natdiglib&amp;CISOBOX1=English" TargetMode="External"/><Relationship Id="rId3" Type="http://schemas.openxmlformats.org/officeDocument/2006/relationships/hyperlink" Target="http://www.fws.gov/digitalmedia/cdm4/results.php?CISOOP1=any&amp;CISOFIELD1=CISOSEARCHALL&amp;CISOROOT=/natdiglib&amp;CISOBOX1=American" TargetMode="External"/><Relationship Id="rId7" Type="http://schemas.openxmlformats.org/officeDocument/2006/relationships/hyperlink" Target="http://www.fws.gov/digitalmedia/cdm4/results.php?CISOOP1=any&amp;CISOFIELD1=CISOSEARCHALL&amp;CISOROOT=/natdiglib&amp;CISOBOX1=M." TargetMode="External"/><Relationship Id="rId12" Type="http://schemas.openxmlformats.org/officeDocument/2006/relationships/hyperlink" Target="http://www.fws.gov/digitalmedia/cdm4/results.php?CISOOP1=any&amp;CISOFIELD1=CISOSEARCHALL&amp;CISOROOT=/natdiglib&amp;CISOBOX1=DIVISION" TargetMode="External"/><Relationship Id="rId17" Type="http://schemas.openxmlformats.org/officeDocument/2006/relationships/hyperlink" Target="http://www.fws.gov/digitalmedia/cdm4/results.php?CISOOP1=exact&amp;CISOFIELD1=CISOSEARCHALL&amp;CISOROOT=/natdiglib&amp;CISOBOX1=WO8440-002" TargetMode="External"/><Relationship Id="rId2" Type="http://schemas.openxmlformats.org/officeDocument/2006/relationships/slide" Target="../slides/slide9.xml"/><Relationship Id="rId16" Type="http://schemas.openxmlformats.org/officeDocument/2006/relationships/hyperlink" Target="http://www.fws.gov/digitalmedia/cdm4/results.php?CISOOP1=exact&amp;CISOFIELD1=CISOSEARCHALL&amp;CISOROOT=/natdiglib&amp;CISOBOX1=JPG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ws.gov/digitalmedia/cdm4/results.php?CISOOP1=any&amp;CISOFIELD1=CISOSEARCHALL&amp;CISOROOT=/natdiglib&amp;CISOBOX1=Gary" TargetMode="External"/><Relationship Id="rId11" Type="http://schemas.openxmlformats.org/officeDocument/2006/relationships/hyperlink" Target="http://www.fws.gov/digitalmedia/cdm4/results.php?CISOOP1=exact&amp;CISOFIELD1=CISOSEARCHALL&amp;CISOROOT=/natdiglib&amp;CISOBOX1=Wildlife" TargetMode="External"/><Relationship Id="rId5" Type="http://schemas.openxmlformats.org/officeDocument/2006/relationships/hyperlink" Target="http://www.fws.gov/digitalmedia/cdm4/results.php?CISOOP1=any&amp;CISOFIELD1=CISOSEARCHALL&amp;CISOROOT=/natdiglib&amp;CISOBOX1=Stolz" TargetMode="External"/><Relationship Id="rId15" Type="http://schemas.openxmlformats.org/officeDocument/2006/relationships/hyperlink" Target="http://www.fws.gov/digitalmedia/cdm4/results.php?CISOOP1=exact&amp;CISOFIELD1=CISOSEARCHALL&amp;CISOROOT=/natdiglib&amp;CISOBOX1=Still+image" TargetMode="External"/><Relationship Id="rId10" Type="http://schemas.openxmlformats.org/officeDocument/2006/relationships/hyperlink" Target="http://www.fws.gov/digitalmedia/cdm4/results.php?CISOOP1=exact&amp;CISOFIELD1=CISOSEARCHALL&amp;CISOROOT=/natdiglib&amp;CISOBOX1=Reptiles" TargetMode="External"/><Relationship Id="rId4" Type="http://schemas.openxmlformats.org/officeDocument/2006/relationships/hyperlink" Target="http://www.fws.gov/digitalmedia/cdm4/results.php?CISOOP1=any&amp;CISOFIELD1=CISOSEARCHALL&amp;CISOROOT=/natdiglib&amp;CISOBOX1=Alligator" TargetMode="External"/><Relationship Id="rId9" Type="http://schemas.openxmlformats.org/officeDocument/2006/relationships/hyperlink" Target="http://www.fws.gov/digitalmedia/cdm4/results.php?CISOOP1=exact&amp;CISOFIELD1=CISOSEARCHALL&amp;CISOROOT=/natdiglib&amp;CISOBOX1=Louisiana" TargetMode="External"/><Relationship Id="rId14" Type="http://schemas.openxmlformats.org/officeDocument/2006/relationships/hyperlink" Target="http://www.fws.gov/digitalmedia/cdm4/results.php?CISOOP1=any&amp;CISOFIELD1=CISOSEARCHALL&amp;CISOROOT=/natdiglib&amp;CISOBOX1=AFFAIRS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ws.gov/digitalmedia/cdm4/results.php?CISOOP1=any&amp;CISOFIELD1=CISOSEARCHALL&amp;CISOROOT=/natdiglib&amp;CISOBOX1=Barrow" TargetMode="External"/><Relationship Id="rId13" Type="http://schemas.openxmlformats.org/officeDocument/2006/relationships/hyperlink" Target="http://www.fws.gov/digitalmedia/cdm4/results.php?CISOOP1=any&amp;CISOFIELD1=CISOSEARCHALL&amp;CISOROOT=/natdiglib&amp;CISOBOX1=large" TargetMode="External"/><Relationship Id="rId18" Type="http://schemas.openxmlformats.org/officeDocument/2006/relationships/hyperlink" Target="http://www.fws.gov/digitalmedia/cdm4/results.php?CISOOP1=any&amp;CISOFIELD1=CISOSEARCHALL&amp;CISOROOT=/natdiglib&amp;CISOBOX1=Arctic" TargetMode="External"/><Relationship Id="rId26" Type="http://schemas.openxmlformats.org/officeDocument/2006/relationships/hyperlink" Target="http://www.fws.gov/digitalmedia/cdm4/results.php?CISOOP1=any&amp;CISOFIELD1=CISOSEARCHALL&amp;CISOROOT=/natdiglib&amp;CISOBOX1=2010" TargetMode="External"/><Relationship Id="rId3" Type="http://schemas.openxmlformats.org/officeDocument/2006/relationships/hyperlink" Target="http://www.fws.gov/digitalmedia/cdm4/results.php?CISOOP1=any&amp;CISOFIELD1=CISOSEARCHALL&amp;CISOROOT=/natdiglib&amp;CISOBOX1=Large" TargetMode="External"/><Relationship Id="rId21" Type="http://schemas.openxmlformats.org/officeDocument/2006/relationships/hyperlink" Target="http://www.fws.gov/digitalmedia/cdm4/results.php?CISOOP1=exact&amp;CISOFIELD1=CISOSEARCHALL&amp;CISOROOT=/natdiglib&amp;CISOBOX1=Mammals" TargetMode="External"/><Relationship Id="rId7" Type="http://schemas.openxmlformats.org/officeDocument/2006/relationships/hyperlink" Target="http://www.fws.gov/digitalmedia/cdm4/results.php?CISOOP1=any&amp;CISOFIELD1=CISOSEARCHALL&amp;CISOROOT=/natdiglib&amp;CISOBOX1=Near" TargetMode="External"/><Relationship Id="rId12" Type="http://schemas.openxmlformats.org/officeDocument/2006/relationships/hyperlink" Target="http://www.fws.gov/digitalmedia/cdm4/results.php?CISOOP1=any&amp;CISOFIELD1=CISOSEARCHALL&amp;CISOROOT=/natdiglib&amp;CISOBOX1=Steve" TargetMode="External"/><Relationship Id="rId17" Type="http://schemas.openxmlformats.org/officeDocument/2006/relationships/hyperlink" Target="http://www.fws.gov/digitalmedia/cdm4/results.php?CISOOP1=any&amp;CISOFIELD1=CISOSEARCHALL&amp;CISOROOT=/natdiglib&amp;CISOBOX1=walks" TargetMode="External"/><Relationship Id="rId25" Type="http://schemas.openxmlformats.org/officeDocument/2006/relationships/hyperlink" Target="http://www.fws.gov/digitalmedia/cdm4/results.php?CISOOP1=any&amp;CISOFIELD1=CISOSEARCHALL&amp;CISOROOT=/natdiglib&amp;CISOBOX1=November" TargetMode="External"/><Relationship Id="rId2" Type="http://schemas.openxmlformats.org/officeDocument/2006/relationships/slide" Target="../slides/slide10.xml"/><Relationship Id="rId16" Type="http://schemas.openxmlformats.org/officeDocument/2006/relationships/hyperlink" Target="http://www.fws.gov/digitalmedia/cdm4/results.php?CISOOP1=any&amp;CISOFIELD1=CISOSEARCHALL&amp;CISOROOT=/natdiglib&amp;CISOBOX1=bear" TargetMode="External"/><Relationship Id="rId20" Type="http://schemas.openxmlformats.org/officeDocument/2006/relationships/hyperlink" Target="http://www.fws.gov/digitalmedia/cdm4/results.php?CISOOP1=any&amp;CISOFIELD1=CISOSEARCHALL&amp;CISOROOT=/natdiglib&amp;CISOBOX1=near" TargetMode="External"/><Relationship Id="rId29" Type="http://schemas.openxmlformats.org/officeDocument/2006/relationships/hyperlink" Target="http://www.fws.gov/digitalmedia/cdm4/results.php?CISOOP1=any&amp;CISOFIELD1=CISOSEARCHALL&amp;CISOROOT=/natdiglib&amp;CISOBOX1=5165010564_0d5cbfdc5a_b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ws.gov/digitalmedia/cdm4/results.php?CISOOP1=any&amp;CISOFIELD1=CISOSEARCHALL&amp;CISOROOT=/natdiglib&amp;CISOBOX1=Bear" TargetMode="External"/><Relationship Id="rId11" Type="http://schemas.openxmlformats.org/officeDocument/2006/relationships/hyperlink" Target="http://www.fws.gov/digitalmedia/cdm4/results.php?CISOOP1=any&amp;CISOFIELD1=CISOSEARCHALL&amp;CISOROOT=/natdiglib&amp;CISOBOX1=Amstrup" TargetMode="External"/><Relationship Id="rId24" Type="http://schemas.openxmlformats.org/officeDocument/2006/relationships/hyperlink" Target="http://www.fws.gov/digitalmedia/cdm4/results.php?CISOOP1=any&amp;CISOFIELD1=CISOSEARCHALL&amp;CISOROOT=/natdiglib&amp;CISOBOX1=10" TargetMode="External"/><Relationship Id="rId5" Type="http://schemas.openxmlformats.org/officeDocument/2006/relationships/hyperlink" Target="http://www.fws.gov/digitalmedia/cdm4/results.php?CISOOP1=any&amp;CISOFIELD1=CISOSEARCHALL&amp;CISOROOT=/natdiglib&amp;CISOBOX1=Polar" TargetMode="External"/><Relationship Id="rId15" Type="http://schemas.openxmlformats.org/officeDocument/2006/relationships/hyperlink" Target="http://www.fws.gov/digitalmedia/cdm4/results.php?CISOOP1=any&amp;CISOFIELD1=CISOSEARCHALL&amp;CISOROOT=/natdiglib&amp;CISOBOX1=polar" TargetMode="External"/><Relationship Id="rId23" Type="http://schemas.openxmlformats.org/officeDocument/2006/relationships/hyperlink" Target="http://www.fws.gov/digitalmedia/cdm4/results.php?CISOOP1=exact&amp;CISOFIELD1=CISOSEARCHALL&amp;CISOROOT=/natdiglib&amp;CISOBOX1=Alaska" TargetMode="External"/><Relationship Id="rId28" Type="http://schemas.openxmlformats.org/officeDocument/2006/relationships/hyperlink" Target="http://www.fws.gov/digitalmedia/cdm4/results.php?CISOOP1=exact&amp;CISOFIELD1=CISOSEARCHALL&amp;CISOROOT=/natdiglib&amp;CISOBOX1=JPG" TargetMode="External"/><Relationship Id="rId10" Type="http://schemas.openxmlformats.org/officeDocument/2006/relationships/hyperlink" Target="http://www.fws.gov/digitalmedia/cdm4/mailto:nctcimages@fws.gov" TargetMode="External"/><Relationship Id="rId19" Type="http://schemas.openxmlformats.org/officeDocument/2006/relationships/hyperlink" Target="http://www.fws.gov/digitalmedia/cdm4/results.php?CISOOP1=any&amp;CISOFIELD1=CISOSEARCHALL&amp;CISOROOT=/natdiglib&amp;CISOBOX1=coast" TargetMode="External"/><Relationship Id="rId4" Type="http://schemas.openxmlformats.org/officeDocument/2006/relationships/hyperlink" Target="http://www.fws.gov/digitalmedia/cdm4/results.php?CISOOP1=any&amp;CISOFIELD1=CISOSEARCHALL&amp;CISOROOT=/natdiglib&amp;CISOBOX1=Male" TargetMode="External"/><Relationship Id="rId9" Type="http://schemas.openxmlformats.org/officeDocument/2006/relationships/hyperlink" Target="http://www.fws.gov/digitalmedia/cdm4/results.php?CISOOP1=any&amp;CISOFIELD1=CISOSEARCHALL&amp;CISOROOT=/natdiglib&amp;CISOBOX1=Alaska" TargetMode="External"/><Relationship Id="rId14" Type="http://schemas.openxmlformats.org/officeDocument/2006/relationships/hyperlink" Target="http://www.fws.gov/digitalmedia/cdm4/results.php?CISOOP1=any&amp;CISOFIELD1=CISOSEARCHALL&amp;CISOROOT=/natdiglib&amp;CISOBOX1=male" TargetMode="External"/><Relationship Id="rId22" Type="http://schemas.openxmlformats.org/officeDocument/2006/relationships/hyperlink" Target="http://www.fws.gov/digitalmedia/cdm4/results.php?CISOOP1=exact&amp;CISOFIELD1=CISOSEARCHALL&amp;CISOROOT=/natdiglib&amp;CISOBOX1=Snow" TargetMode="External"/><Relationship Id="rId27" Type="http://schemas.openxmlformats.org/officeDocument/2006/relationships/hyperlink" Target="http://www.fws.gov/digitalmedia/cdm4/results.php?CISOOP1=exact&amp;CISOFIELD1=CISOSEARCHALL&amp;CISOROOT=/natdiglib&amp;CISOBOX1=Still+Image" TargetMode="External"/><Relationship Id="rId30" Type="http://schemas.openxmlformats.org/officeDocument/2006/relationships/hyperlink" Target="http://www.fws.gov/digitalmedia/cdm4/results.php?CISOOP1=exact&amp;CISOFIELD1=CISOSEARCHALL&amp;CISOROOT=/natdiglib&amp;CISOBOX1=USFWS+Alaska+Region/Flickr" TargetMode="Externa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ws.gov/digitalmedia/cdm4/results.php?CISOOP1=any&amp;CISOFIELD1=CISOSEARCHALL&amp;CISOROOT=/natdiglib&amp;CISOBOX1=&amp;" TargetMode="External"/><Relationship Id="rId13" Type="http://schemas.openxmlformats.org/officeDocument/2006/relationships/hyperlink" Target="http://www.fws.gov/digitalmedia/cdm4/results.php?CISOOP1=any&amp;CISOFIELD1=CISOSEARCHALL&amp;CISOROOT=/natdiglib&amp;CISOBOX1=National" TargetMode="External"/><Relationship Id="rId18" Type="http://schemas.openxmlformats.org/officeDocument/2006/relationships/hyperlink" Target="http://www.fws.gov/digitalmedia/cdm4/results.php?CISOOP1=exact&amp;CISOFIELD1=CISOSEARCHALL&amp;CISOROOT=/natdiglib&amp;CISOBOX1=Still+Image" TargetMode="External"/><Relationship Id="rId3" Type="http://schemas.openxmlformats.org/officeDocument/2006/relationships/hyperlink" Target="http://www.fws.gov/digitalmedia/cdm4/results.php?CISOOP1=any&amp;CISOFIELD1=CISOSEARCHALL&amp;CISOROOT=/natdiglib&amp;CISOBOX1=Grizzly" TargetMode="External"/><Relationship Id="rId21" Type="http://schemas.openxmlformats.org/officeDocument/2006/relationships/hyperlink" Target="http://www.fws.gov/digitalmedia/cdm4/results.php?CISOOP1=any&amp;CISOFIELD1=CISOSEARCHALL&amp;CISOROOT=/natdiglib&amp;CISOBOX1=bear_Bauer_9449_105.1" TargetMode="External"/><Relationship Id="rId7" Type="http://schemas.openxmlformats.org/officeDocument/2006/relationships/hyperlink" Target="http://www.fws.gov/digitalmedia/cdm4/results.php?CISOOP1=any&amp;CISOFIELD1=CISOSEARCHALL&amp;CISOROOT=/natdiglib&amp;CISOBOX1=Erwin" TargetMode="External"/><Relationship Id="rId12" Type="http://schemas.openxmlformats.org/officeDocument/2006/relationships/hyperlink" Target="http://www.fws.gov/digitalmedia/cdm4/results.php?CISOOP1=any&amp;CISOFIELD1=CISOSEARCHALL&amp;CISOROOT=/natdiglib&amp;CISOBOX1=Glacier" TargetMode="External"/><Relationship Id="rId17" Type="http://schemas.openxmlformats.org/officeDocument/2006/relationships/hyperlink" Target="http://www.fws.gov/digitalmedia/cdm4/results.php?CISOOP1=exact&amp;CISOFIELD1=CISOSEARCHALL&amp;CISOROOT=/natdiglib&amp;CISOBOX1=Montana" TargetMode="External"/><Relationship Id="rId2" Type="http://schemas.openxmlformats.org/officeDocument/2006/relationships/slide" Target="../slides/slide11.xml"/><Relationship Id="rId16" Type="http://schemas.openxmlformats.org/officeDocument/2006/relationships/hyperlink" Target="http://www.fws.gov/digitalmedia/cdm4/results.php?CISOOP1=exact&amp;CISOFIELD1=CISOSEARCHALL&amp;CISOROOT=/natdiglib&amp;CISOBOX1=Parks" TargetMode="External"/><Relationship Id="rId20" Type="http://schemas.openxmlformats.org/officeDocument/2006/relationships/hyperlink" Target="http://www.fws.gov/digitalmedia/cdm4/results.php?CISOOP1=any&amp;CISOFIELD1=CISOSEARCHALL&amp;CISOROOT=/natdiglib&amp;CISOBOX1=grizzly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ws.gov/digitalmedia/cdm4/results.php?CISOOP1=any&amp;CISOFIELD1=CISOSEARCHALL&amp;CISOROOT=/natdiglib&amp;CISOBOX1=Bauer" TargetMode="External"/><Relationship Id="rId11" Type="http://schemas.openxmlformats.org/officeDocument/2006/relationships/hyperlink" Target="http://www.fws.gov/digitalmedia/cdm4/results.php?CISOOP1=any&amp;CISOFIELD1=CISOSEARCHALL&amp;CISOROOT=/natdiglib&amp;CISOBOX1=overlooking" TargetMode="External"/><Relationship Id="rId5" Type="http://schemas.openxmlformats.org/officeDocument/2006/relationships/hyperlink" Target="http://www.fws.gov/digitalmedia/cdm4/mailto:nctcimages@fws.gov" TargetMode="External"/><Relationship Id="rId15" Type="http://schemas.openxmlformats.org/officeDocument/2006/relationships/hyperlink" Target="http://www.fws.gov/digitalmedia/cdm4/results.php?CISOOP1=exact&amp;CISOFIELD1=CISOSEARCHALL&amp;CISOROOT=/natdiglib&amp;CISOBOX1=Mammals" TargetMode="External"/><Relationship Id="rId10" Type="http://schemas.openxmlformats.org/officeDocument/2006/relationships/hyperlink" Target="http://www.fws.gov/digitalmedia/cdm4/results.php?CISOOP1=any&amp;CISOFIELD1=CISOSEARCHALL&amp;CISOROOT=/natdiglib&amp;CISOBOX1=rock" TargetMode="External"/><Relationship Id="rId19" Type="http://schemas.openxmlformats.org/officeDocument/2006/relationships/hyperlink" Target="http://www.fws.gov/digitalmedia/cdm4/results.php?CISOOP1=exact&amp;CISOFIELD1=CISOSEARCHALL&amp;CISOROOT=/natdiglib&amp;CISOBOX1=JPG" TargetMode="External"/><Relationship Id="rId4" Type="http://schemas.openxmlformats.org/officeDocument/2006/relationships/hyperlink" Target="http://www.fws.gov/digitalmedia/cdm4/results.php?CISOOP1=any&amp;CISOFIELD1=CISOSEARCHALL&amp;CISOROOT=/natdiglib&amp;CISOBOX1=bear" TargetMode="External"/><Relationship Id="rId9" Type="http://schemas.openxmlformats.org/officeDocument/2006/relationships/hyperlink" Target="http://www.fws.gov/digitalmedia/cdm4/results.php?CISOOP1=any&amp;CISOFIELD1=CISOSEARCHALL&amp;CISOROOT=/natdiglib&amp;CISOBOX1=Peggy" TargetMode="External"/><Relationship Id="rId14" Type="http://schemas.openxmlformats.org/officeDocument/2006/relationships/hyperlink" Target="http://www.fws.gov/digitalmedia/cdm4/results.php?CISOOP1=any&amp;CISOFIELD1=CISOSEARCHALL&amp;CISOROOT=/natdiglib&amp;CISOBOX1=Park" TargetMode="External"/><Relationship Id="rId22" Type="http://schemas.openxmlformats.org/officeDocument/2006/relationships/hyperlink" Target="http://www.fws.gov/digitalmedia/cdm4/results.php?CISOOP1=exact&amp;CISOFIELD1=CISOSEARCHALL&amp;CISOROOT=/natdiglib&amp;CISOBOX1=NCTC+Image+Library" TargetMode="Externa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ws.gov/digitalmedia/cdm4/results.php?CISOOP1=any&amp;CISOFIELD1=CISOSEARCHALL&amp;CISOROOT=/natdiglib&amp;CISOBOX1=1995-08-17" TargetMode="External"/><Relationship Id="rId3" Type="http://schemas.openxmlformats.org/officeDocument/2006/relationships/hyperlink" Target="http://www.fws.gov/digitalmedia/cdm4/results.php?CISOOP1=any&amp;CISOFIELD1=CISOSEARCHALL&amp;CISOROOT=/natdiglib&amp;CISOBOX1=Sea" TargetMode="External"/><Relationship Id="rId7" Type="http://schemas.openxmlformats.org/officeDocument/2006/relationships/hyperlink" Target="http://www.fws.gov/digitalmedia/cdm4/results.php?CISOOP1=exact&amp;CISOFIELD1=CISOSEARCHALL&amp;CISOROOT=/natdiglib&amp;CISOBOX1=Marine+mammals" TargetMode="External"/><Relationship Id="rId12" Type="http://schemas.openxmlformats.org/officeDocument/2006/relationships/hyperlink" Target="http://www.fws.gov/digitalmedia/cdm4/results.php?CISOOP1=any&amp;CISOFIELD1=CISOSEARCHALL&amp;CISOROOT=/natdiglib&amp;CISOBOX1=English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ws.gov/digitalmedia/cdm4/results.php?CISOOP1=any&amp;CISOFIELD1=CISOSEARCHALL&amp;CISOROOT=/natdiglib&amp;CISOBOX1=David" TargetMode="External"/><Relationship Id="rId11" Type="http://schemas.openxmlformats.org/officeDocument/2006/relationships/hyperlink" Target="http://www.fws.gov/digitalmedia/cdm4/results.php?CISOOP1=exact&amp;CISOFIELD1=CISOSEARCHALL&amp;CISOROOT=/natdiglib&amp;CISOBOX1=AK/RO/00174" TargetMode="External"/><Relationship Id="rId5" Type="http://schemas.openxmlformats.org/officeDocument/2006/relationships/hyperlink" Target="http://www.fws.gov/digitalmedia/cdm4/results.php?CISOOP1=any&amp;CISOFIELD1=CISOSEARCHALL&amp;CISOROOT=/natdiglib&amp;CISOBOX1=Menke" TargetMode="External"/><Relationship Id="rId10" Type="http://schemas.openxmlformats.org/officeDocument/2006/relationships/hyperlink" Target="http://www.fws.gov/digitalmedia/cdm4/results.php?CISOOP1=exact&amp;CISOFIELD1=CISOSEARCHALL&amp;CISOROOT=/natdiglib&amp;CISOBOX1=JPG" TargetMode="External"/><Relationship Id="rId4" Type="http://schemas.openxmlformats.org/officeDocument/2006/relationships/hyperlink" Target="http://www.fws.gov/digitalmedia/cdm4/results.php?CISOOP1=any&amp;CISOFIELD1=CISOSEARCHALL&amp;CISOROOT=/natdiglib&amp;CISOBOX1=Otter" TargetMode="External"/><Relationship Id="rId9" Type="http://schemas.openxmlformats.org/officeDocument/2006/relationships/hyperlink" Target="http://www.fws.gov/digitalmedia/cdm4/results.php?CISOOP1=exact&amp;CISOFIELD1=CISOSEARCHALL&amp;CISOROOT=/natdiglib&amp;CISOBOX1=Still+image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Title</a:t>
            </a:r>
            <a:r>
              <a:rPr lang="en-US" dirty="0" err="1" smtClean="0">
                <a:hlinkClick r:id="rId3"/>
              </a:rPr>
              <a:t>Passenger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Pigeon</a:t>
            </a:r>
            <a:r>
              <a:rPr lang="en-US" dirty="0" smtClean="0"/>
              <a:t> </a:t>
            </a:r>
          </a:p>
          <a:p>
            <a:r>
              <a:rPr lang="en-US" b="1" dirty="0" err="1" smtClean="0"/>
              <a:t>Creator</a:t>
            </a:r>
            <a:r>
              <a:rPr lang="en-US" dirty="0" err="1" smtClean="0">
                <a:hlinkClick r:id="rId5"/>
              </a:rPr>
              <a:t>Goldman</a:t>
            </a:r>
            <a:r>
              <a:rPr lang="en-US" dirty="0" smtClean="0"/>
              <a:t>, </a:t>
            </a:r>
            <a:r>
              <a:rPr lang="en-US" dirty="0" smtClean="0">
                <a:hlinkClick r:id="rId6"/>
              </a:rPr>
              <a:t>Luther</a:t>
            </a:r>
            <a:r>
              <a:rPr lang="en-US" dirty="0" smtClean="0"/>
              <a:t> </a:t>
            </a:r>
          </a:p>
          <a:p>
            <a:r>
              <a:rPr lang="en-US" b="1" dirty="0" err="1" smtClean="0"/>
              <a:t>Subject</a:t>
            </a:r>
            <a:r>
              <a:rPr lang="en-US" dirty="0" err="1" smtClean="0">
                <a:hlinkClick r:id="rId7"/>
              </a:rPr>
              <a:t>Birds</a:t>
            </a:r>
            <a:r>
              <a:rPr lang="en-US" dirty="0" smtClean="0"/>
              <a:t>;</a:t>
            </a:r>
            <a:r>
              <a:rPr lang="en-US" baseline="0" dirty="0" smtClean="0"/>
              <a:t> </a:t>
            </a:r>
            <a:r>
              <a:rPr lang="en-US" dirty="0" smtClean="0">
                <a:hlinkClick r:id="rId8"/>
              </a:rPr>
              <a:t>extinction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Publisher</a:t>
            </a:r>
            <a:r>
              <a:rPr lang="en-US" dirty="0" err="1" smtClean="0"/>
              <a:t>U.S</a:t>
            </a:r>
            <a:r>
              <a:rPr lang="en-US" dirty="0" smtClean="0"/>
              <a:t>. Fish and Wildlife Service </a:t>
            </a:r>
          </a:p>
          <a:p>
            <a:r>
              <a:rPr lang="en-US" b="1" dirty="0" err="1" smtClean="0"/>
              <a:t>Contributors</a:t>
            </a:r>
            <a:r>
              <a:rPr lang="en-US" dirty="0" err="1" smtClean="0">
                <a:hlinkClick r:id="rId9"/>
              </a:rPr>
              <a:t>DIVISION</a:t>
            </a:r>
            <a:r>
              <a:rPr lang="en-US" dirty="0" smtClean="0"/>
              <a:t> OF </a:t>
            </a:r>
            <a:r>
              <a:rPr lang="en-US" dirty="0" smtClean="0">
                <a:hlinkClick r:id="rId10"/>
              </a:rPr>
              <a:t>PUBLIC</a:t>
            </a:r>
            <a:r>
              <a:rPr lang="en-US" dirty="0" smtClean="0"/>
              <a:t> </a:t>
            </a:r>
            <a:r>
              <a:rPr lang="en-US" dirty="0" smtClean="0">
                <a:hlinkClick r:id="rId11"/>
              </a:rPr>
              <a:t>AFFAIRS</a:t>
            </a:r>
            <a:r>
              <a:rPr lang="en-US" dirty="0" smtClean="0"/>
              <a:t> </a:t>
            </a:r>
          </a:p>
          <a:p>
            <a:r>
              <a:rPr lang="en-US" b="1" dirty="0" err="1" smtClean="0"/>
              <a:t>Type</a:t>
            </a:r>
            <a:r>
              <a:rPr lang="en-US" dirty="0" err="1" smtClean="0">
                <a:hlinkClick r:id="rId12"/>
              </a:rPr>
              <a:t>Still</a:t>
            </a:r>
            <a:r>
              <a:rPr lang="en-US" dirty="0" smtClean="0">
                <a:hlinkClick r:id="rId12"/>
              </a:rPr>
              <a:t> image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Format</a:t>
            </a:r>
            <a:r>
              <a:rPr lang="en-US" dirty="0" err="1" smtClean="0">
                <a:hlinkClick r:id="rId13"/>
              </a:rPr>
              <a:t>JPG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Source</a:t>
            </a:r>
            <a:r>
              <a:rPr lang="en-US" dirty="0" smtClean="0">
                <a:hlinkClick r:id="rId14"/>
              </a:rPr>
              <a:t>WO545Highlights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Language</a:t>
            </a:r>
            <a:r>
              <a:rPr lang="en-US" dirty="0" err="1" smtClean="0">
                <a:hlinkClick r:id="rId15"/>
              </a:rPr>
              <a:t>English</a:t>
            </a:r>
            <a:r>
              <a:rPr lang="en-US" dirty="0" smtClean="0"/>
              <a:t> </a:t>
            </a:r>
          </a:p>
          <a:p>
            <a:r>
              <a:rPr lang="en-US" b="1" dirty="0" err="1" smtClean="0"/>
              <a:t>Rights</a:t>
            </a:r>
            <a:r>
              <a:rPr lang="en-US" dirty="0" err="1" smtClean="0"/>
              <a:t>Public</a:t>
            </a:r>
            <a:r>
              <a:rPr lang="en-US" dirty="0" smtClean="0"/>
              <a:t> domain </a:t>
            </a:r>
          </a:p>
          <a:p>
            <a:r>
              <a:rPr lang="en-US" b="1" dirty="0" err="1" smtClean="0"/>
              <a:t>Audience</a:t>
            </a:r>
            <a:r>
              <a:rPr lang="en-US" dirty="0" err="1" smtClean="0"/>
              <a:t>General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Title</a:t>
            </a:r>
            <a:r>
              <a:rPr lang="en-US" dirty="0" smtClean="0">
                <a:hlinkClick r:id="rId3"/>
              </a:rPr>
              <a:t>WO5490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Northern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Spotted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Owl</a:t>
            </a:r>
            <a:r>
              <a:rPr lang="en-US" dirty="0" smtClean="0"/>
              <a:t> </a:t>
            </a:r>
            <a:r>
              <a:rPr lang="en-US" b="1" dirty="0" err="1" smtClean="0"/>
              <a:t>Creator</a:t>
            </a:r>
            <a:r>
              <a:rPr lang="en-US" dirty="0" err="1" smtClean="0">
                <a:hlinkClick r:id="rId7"/>
              </a:rPr>
              <a:t>Hollingsworth</a:t>
            </a:r>
            <a:r>
              <a:rPr lang="en-US" dirty="0" smtClean="0"/>
              <a:t>, </a:t>
            </a:r>
            <a:r>
              <a:rPr lang="en-US" dirty="0" smtClean="0">
                <a:hlinkClick r:id="rId8"/>
              </a:rPr>
              <a:t>John</a:t>
            </a:r>
            <a:r>
              <a:rPr lang="en-US" dirty="0" smtClean="0"/>
              <a:t> and </a:t>
            </a:r>
            <a:r>
              <a:rPr lang="en-US" dirty="0" smtClean="0">
                <a:hlinkClick r:id="rId9"/>
              </a:rPr>
              <a:t>Karen</a:t>
            </a:r>
            <a:r>
              <a:rPr lang="en-US" dirty="0" smtClean="0"/>
              <a:t> </a:t>
            </a:r>
            <a:r>
              <a:rPr lang="en-US" b="1" dirty="0" err="1" smtClean="0"/>
              <a:t>Description</a:t>
            </a:r>
            <a:r>
              <a:rPr lang="en-US" dirty="0" err="1" smtClean="0">
                <a:hlinkClick r:id="rId10"/>
              </a:rPr>
              <a:t>animal</a:t>
            </a:r>
            <a:r>
              <a:rPr lang="en-US" dirty="0" smtClean="0">
                <a:hlinkClick r:id="rId10"/>
              </a:rPr>
              <a:t>;</a:t>
            </a:r>
            <a:r>
              <a:rPr lang="en-US" dirty="0" smtClean="0"/>
              <a:t> </a:t>
            </a:r>
            <a:r>
              <a:rPr lang="en-US" dirty="0" smtClean="0">
                <a:hlinkClick r:id="rId11"/>
              </a:rPr>
              <a:t>wildlife;</a:t>
            </a:r>
            <a:r>
              <a:rPr lang="en-US" dirty="0" smtClean="0"/>
              <a:t> </a:t>
            </a:r>
            <a:r>
              <a:rPr lang="en-US" dirty="0" smtClean="0">
                <a:hlinkClick r:id="rId12"/>
              </a:rPr>
              <a:t>McKenzie</a:t>
            </a:r>
            <a:r>
              <a:rPr lang="en-US" dirty="0" smtClean="0"/>
              <a:t> </a:t>
            </a:r>
            <a:r>
              <a:rPr lang="en-US" dirty="0" smtClean="0">
                <a:hlinkClick r:id="rId13"/>
              </a:rPr>
              <a:t>River;</a:t>
            </a:r>
            <a:r>
              <a:rPr lang="en-US" dirty="0" smtClean="0"/>
              <a:t> </a:t>
            </a:r>
            <a:r>
              <a:rPr lang="en-US" b="1" dirty="0" err="1" smtClean="0"/>
              <a:t>Subject</a:t>
            </a:r>
            <a:r>
              <a:rPr lang="en-US" dirty="0" err="1" smtClean="0">
                <a:hlinkClick r:id="rId14"/>
              </a:rPr>
              <a:t>Raptors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15"/>
              </a:rPr>
              <a:t>Endangered species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16"/>
              </a:rPr>
              <a:t>Birds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Location</a:t>
            </a:r>
            <a:r>
              <a:rPr lang="en-US" dirty="0" err="1" smtClean="0">
                <a:hlinkClick r:id="rId17"/>
              </a:rPr>
              <a:t>Oregon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Publisher</a:t>
            </a:r>
            <a:r>
              <a:rPr lang="en-US" dirty="0" err="1" smtClean="0"/>
              <a:t>U.S</a:t>
            </a:r>
            <a:r>
              <a:rPr lang="en-US" dirty="0" smtClean="0"/>
              <a:t>. Fish and Wildlife Service </a:t>
            </a:r>
            <a:r>
              <a:rPr lang="en-US" b="1" dirty="0" err="1" smtClean="0"/>
              <a:t>Contributors</a:t>
            </a:r>
            <a:r>
              <a:rPr lang="en-US" dirty="0" err="1" smtClean="0">
                <a:hlinkClick r:id="rId18"/>
              </a:rPr>
              <a:t>DIVISION</a:t>
            </a:r>
            <a:r>
              <a:rPr lang="en-US" dirty="0" smtClean="0"/>
              <a:t> OF </a:t>
            </a:r>
            <a:r>
              <a:rPr lang="en-US" dirty="0" smtClean="0">
                <a:hlinkClick r:id="rId19"/>
              </a:rPr>
              <a:t>PUBLIC</a:t>
            </a:r>
            <a:r>
              <a:rPr lang="en-US" dirty="0" smtClean="0"/>
              <a:t> </a:t>
            </a:r>
            <a:r>
              <a:rPr lang="en-US" dirty="0" smtClean="0">
                <a:hlinkClick r:id="rId20"/>
              </a:rPr>
              <a:t>AFFAIRS</a:t>
            </a:r>
            <a:r>
              <a:rPr lang="en-US" dirty="0" smtClean="0"/>
              <a:t> </a:t>
            </a:r>
            <a:r>
              <a:rPr lang="en-US" b="1" dirty="0" err="1" smtClean="0"/>
              <a:t>Type</a:t>
            </a:r>
            <a:r>
              <a:rPr lang="en-US" dirty="0" err="1" smtClean="0">
                <a:hlinkClick r:id="rId21"/>
              </a:rPr>
              <a:t>Still</a:t>
            </a:r>
            <a:r>
              <a:rPr lang="en-US" dirty="0" smtClean="0">
                <a:hlinkClick r:id="rId21"/>
              </a:rPr>
              <a:t> image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Format</a:t>
            </a:r>
            <a:r>
              <a:rPr lang="en-US" dirty="0" err="1" smtClean="0">
                <a:hlinkClick r:id="rId22"/>
              </a:rPr>
              <a:t>JPG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Item ID</a:t>
            </a:r>
            <a:r>
              <a:rPr lang="en-US" dirty="0" smtClean="0">
                <a:hlinkClick r:id="rId23"/>
              </a:rPr>
              <a:t>WO-5490-29</a:t>
            </a:r>
            <a:r>
              <a:rPr lang="en-US" dirty="0" smtClean="0"/>
              <a:t> </a:t>
            </a:r>
            <a:r>
              <a:rPr lang="en-US" b="1" dirty="0" err="1" smtClean="0"/>
              <a:t>Language</a:t>
            </a:r>
            <a:r>
              <a:rPr lang="en-US" dirty="0" err="1" smtClean="0">
                <a:hlinkClick r:id="rId24"/>
              </a:rPr>
              <a:t>English</a:t>
            </a:r>
            <a:r>
              <a:rPr lang="en-US" dirty="0" smtClean="0"/>
              <a:t> </a:t>
            </a:r>
            <a:r>
              <a:rPr lang="en-US" b="1" dirty="0" err="1" smtClean="0"/>
              <a:t>Rights</a:t>
            </a:r>
            <a:r>
              <a:rPr lang="en-US" dirty="0" err="1" smtClean="0"/>
              <a:t>Public</a:t>
            </a:r>
            <a:r>
              <a:rPr lang="en-US" dirty="0" smtClean="0"/>
              <a:t> domain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Title</a:t>
            </a:r>
            <a:r>
              <a:rPr lang="en-US" dirty="0" err="1" smtClean="0">
                <a:hlinkClick r:id="rId3"/>
              </a:rPr>
              <a:t>Pacific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Salmon</a:t>
            </a:r>
            <a:r>
              <a:rPr lang="en-US" dirty="0" smtClean="0"/>
              <a:t> </a:t>
            </a:r>
            <a:r>
              <a:rPr lang="en-US" b="1" dirty="0" smtClean="0"/>
              <a:t>Alternative </a:t>
            </a:r>
            <a:r>
              <a:rPr lang="en-US" b="1" dirty="0" err="1" smtClean="0"/>
              <a:t>Title</a:t>
            </a:r>
            <a:r>
              <a:rPr lang="en-US" dirty="0" err="1" smtClean="0">
                <a:hlinkClick r:id="rId5"/>
              </a:rPr>
              <a:t>Oncorhynchus</a:t>
            </a:r>
            <a:r>
              <a:rPr lang="en-US" dirty="0" smtClean="0"/>
              <a:t> </a:t>
            </a:r>
            <a:r>
              <a:rPr lang="en-US" b="1" dirty="0" err="1" smtClean="0"/>
              <a:t>Creator</a:t>
            </a:r>
            <a:r>
              <a:rPr lang="en-US" dirty="0" err="1" smtClean="0">
                <a:hlinkClick r:id="rId6"/>
              </a:rPr>
              <a:t>Knepp</a:t>
            </a:r>
            <a:r>
              <a:rPr lang="en-US" dirty="0" smtClean="0"/>
              <a:t>, </a:t>
            </a:r>
            <a:r>
              <a:rPr lang="en-US" dirty="0" smtClean="0">
                <a:hlinkClick r:id="rId7"/>
              </a:rPr>
              <a:t>Timothy</a:t>
            </a:r>
            <a:r>
              <a:rPr lang="en-US" dirty="0" smtClean="0"/>
              <a:t> </a:t>
            </a:r>
            <a:r>
              <a:rPr lang="en-US" b="1" dirty="0" err="1" smtClean="0"/>
              <a:t>Subject</a:t>
            </a:r>
            <a:r>
              <a:rPr lang="en-US" dirty="0" err="1" smtClean="0">
                <a:hlinkClick r:id="rId8"/>
              </a:rPr>
              <a:t>Fishes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9"/>
              </a:rPr>
              <a:t>fishes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10"/>
              </a:rPr>
              <a:t>Fisheries management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11"/>
              </a:rPr>
              <a:t>Art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12"/>
              </a:rPr>
              <a:t>Illustrations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13"/>
              </a:rPr>
              <a:t>illustrations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Publisher</a:t>
            </a:r>
            <a:r>
              <a:rPr lang="en-US" dirty="0" err="1" smtClean="0"/>
              <a:t>U.S</a:t>
            </a:r>
            <a:r>
              <a:rPr lang="en-US" dirty="0" smtClean="0"/>
              <a:t>. Fish and Wildlife Service </a:t>
            </a:r>
            <a:r>
              <a:rPr lang="en-US" b="1" dirty="0" err="1" smtClean="0"/>
              <a:t>Contributors</a:t>
            </a:r>
            <a:r>
              <a:rPr lang="en-US" dirty="0" err="1" smtClean="0">
                <a:hlinkClick r:id="rId14"/>
              </a:rPr>
              <a:t>DIVISION</a:t>
            </a:r>
            <a:r>
              <a:rPr lang="en-US" dirty="0" smtClean="0"/>
              <a:t> OF </a:t>
            </a:r>
            <a:r>
              <a:rPr lang="en-US" dirty="0" smtClean="0">
                <a:hlinkClick r:id="rId15"/>
              </a:rPr>
              <a:t>PUBLIC</a:t>
            </a:r>
            <a:r>
              <a:rPr lang="en-US" dirty="0" smtClean="0"/>
              <a:t> </a:t>
            </a:r>
            <a:r>
              <a:rPr lang="en-US" dirty="0" smtClean="0">
                <a:hlinkClick r:id="rId16"/>
              </a:rPr>
              <a:t>AFFAIRS</a:t>
            </a:r>
            <a:r>
              <a:rPr lang="en-US" dirty="0" smtClean="0"/>
              <a:t> </a:t>
            </a:r>
            <a:r>
              <a:rPr lang="en-US" b="1" dirty="0" err="1" smtClean="0"/>
              <a:t>Type</a:t>
            </a:r>
            <a:r>
              <a:rPr lang="en-US" dirty="0" err="1" smtClean="0">
                <a:hlinkClick r:id="rId17"/>
              </a:rPr>
              <a:t>Still</a:t>
            </a:r>
            <a:r>
              <a:rPr lang="en-US" dirty="0" smtClean="0">
                <a:hlinkClick r:id="rId17"/>
              </a:rPr>
              <a:t> image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Format</a:t>
            </a:r>
            <a:r>
              <a:rPr lang="en-US" dirty="0" err="1" smtClean="0">
                <a:hlinkClick r:id="rId18"/>
              </a:rPr>
              <a:t>JPG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Source</a:t>
            </a:r>
            <a:r>
              <a:rPr lang="en-US" dirty="0" smtClean="0">
                <a:hlinkClick r:id="rId19"/>
              </a:rPr>
              <a:t>WO-ART-50-CDKnepp1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Language</a:t>
            </a:r>
            <a:r>
              <a:rPr lang="en-US" dirty="0" err="1" smtClean="0">
                <a:hlinkClick r:id="rId20"/>
              </a:rPr>
              <a:t>English</a:t>
            </a:r>
            <a:r>
              <a:rPr lang="en-US" dirty="0" smtClean="0"/>
              <a:t> </a:t>
            </a:r>
            <a:r>
              <a:rPr lang="en-US" b="1" dirty="0" err="1" smtClean="0"/>
              <a:t>Rights</a:t>
            </a:r>
            <a:r>
              <a:rPr lang="en-US" dirty="0" err="1" smtClean="0"/>
              <a:t>Public</a:t>
            </a:r>
            <a:r>
              <a:rPr lang="en-US" dirty="0" smtClean="0"/>
              <a:t> domain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Title</a:t>
            </a:r>
            <a:r>
              <a:rPr lang="en-US" dirty="0" err="1" smtClean="0">
                <a:hlinkClick r:id="rId3"/>
              </a:rPr>
              <a:t>Kirtland's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Warbler</a:t>
            </a:r>
            <a:r>
              <a:rPr lang="en-US" dirty="0" smtClean="0"/>
              <a:t> </a:t>
            </a:r>
            <a:r>
              <a:rPr lang="en-US" b="1" dirty="0" err="1" smtClean="0"/>
              <a:t>Creator</a:t>
            </a:r>
            <a:r>
              <a:rPr lang="en-US" dirty="0" err="1" smtClean="0">
                <a:hlinkClick r:id="rId5"/>
              </a:rPr>
              <a:t>George</a:t>
            </a:r>
            <a:r>
              <a:rPr lang="en-US" dirty="0" smtClean="0"/>
              <a:t>, </a:t>
            </a:r>
            <a:r>
              <a:rPr lang="en-US" dirty="0" smtClean="0">
                <a:hlinkClick r:id="rId6"/>
              </a:rPr>
              <a:t>Lou</a:t>
            </a:r>
            <a:r>
              <a:rPr lang="en-US" dirty="0" smtClean="0"/>
              <a:t> </a:t>
            </a:r>
            <a:r>
              <a:rPr lang="en-US" b="1" dirty="0" err="1" smtClean="0"/>
              <a:t>Subject</a:t>
            </a:r>
            <a:r>
              <a:rPr lang="en-US" dirty="0" err="1" smtClean="0">
                <a:hlinkClick r:id="rId7"/>
              </a:rPr>
              <a:t>Birds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Publisher</a:t>
            </a:r>
            <a:r>
              <a:rPr lang="en-US" dirty="0" err="1" smtClean="0"/>
              <a:t>U.S</a:t>
            </a:r>
            <a:r>
              <a:rPr lang="en-US" dirty="0" smtClean="0"/>
              <a:t>. Fish and Wildlife Service </a:t>
            </a:r>
            <a:r>
              <a:rPr lang="en-US" b="1" dirty="0" err="1" smtClean="0"/>
              <a:t>Contributors</a:t>
            </a:r>
            <a:r>
              <a:rPr lang="en-US" dirty="0" err="1" smtClean="0">
                <a:hlinkClick r:id="rId8"/>
              </a:rPr>
              <a:t>DIVISION</a:t>
            </a:r>
            <a:r>
              <a:rPr lang="en-US" dirty="0" smtClean="0"/>
              <a:t> OF </a:t>
            </a:r>
            <a:r>
              <a:rPr lang="en-US" dirty="0" smtClean="0">
                <a:hlinkClick r:id="rId9"/>
              </a:rPr>
              <a:t>PUBLIC</a:t>
            </a:r>
            <a:r>
              <a:rPr lang="en-US" dirty="0" smtClean="0"/>
              <a:t> </a:t>
            </a:r>
            <a:r>
              <a:rPr lang="en-US" dirty="0" smtClean="0">
                <a:hlinkClick r:id="rId10"/>
              </a:rPr>
              <a:t>AFFAIRS</a:t>
            </a:r>
            <a:r>
              <a:rPr lang="en-US" dirty="0" smtClean="0"/>
              <a:t> </a:t>
            </a:r>
            <a:r>
              <a:rPr lang="en-US" b="1" dirty="0" err="1" smtClean="0"/>
              <a:t>Type</a:t>
            </a:r>
            <a:r>
              <a:rPr lang="en-US" dirty="0" err="1" smtClean="0">
                <a:hlinkClick r:id="rId11"/>
              </a:rPr>
              <a:t>Still</a:t>
            </a:r>
            <a:r>
              <a:rPr lang="en-US" dirty="0" smtClean="0">
                <a:hlinkClick r:id="rId11"/>
              </a:rPr>
              <a:t> image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Format</a:t>
            </a:r>
            <a:r>
              <a:rPr lang="en-US" dirty="0" err="1" smtClean="0">
                <a:hlinkClick r:id="rId12"/>
              </a:rPr>
              <a:t>JPG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Source</a:t>
            </a:r>
            <a:r>
              <a:rPr lang="en-US" dirty="0" smtClean="0">
                <a:hlinkClick r:id="rId13"/>
              </a:rPr>
              <a:t>WO2499-15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Language</a:t>
            </a:r>
            <a:r>
              <a:rPr lang="en-US" dirty="0" err="1" smtClean="0">
                <a:hlinkClick r:id="rId14"/>
              </a:rPr>
              <a:t>English</a:t>
            </a:r>
            <a:r>
              <a:rPr lang="en-US" dirty="0" smtClean="0"/>
              <a:t> </a:t>
            </a:r>
            <a:r>
              <a:rPr lang="en-US" b="1" dirty="0" err="1" smtClean="0"/>
              <a:t>Rights</a:t>
            </a:r>
            <a:r>
              <a:rPr lang="en-US" dirty="0" err="1" smtClean="0"/>
              <a:t>Public</a:t>
            </a:r>
            <a:r>
              <a:rPr lang="en-US" dirty="0" smtClean="0"/>
              <a:t> domain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Title</a:t>
            </a:r>
            <a:r>
              <a:rPr lang="en-US" dirty="0" err="1" smtClean="0">
                <a:hlinkClick r:id="rId3"/>
              </a:rPr>
              <a:t>Karner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Blue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Butterfly</a:t>
            </a:r>
            <a:r>
              <a:rPr lang="en-US" dirty="0" smtClean="0"/>
              <a:t> </a:t>
            </a:r>
            <a:r>
              <a:rPr lang="en-US" b="1" dirty="0" err="1" smtClean="0"/>
              <a:t>Creator</a:t>
            </a:r>
            <a:r>
              <a:rPr lang="en-US" dirty="0" err="1" smtClean="0">
                <a:hlinkClick r:id="rId6"/>
              </a:rPr>
              <a:t>Hollingsworth</a:t>
            </a:r>
            <a:r>
              <a:rPr lang="en-US" dirty="0" smtClean="0"/>
              <a:t>, </a:t>
            </a:r>
            <a:r>
              <a:rPr lang="en-US" dirty="0" smtClean="0">
                <a:hlinkClick r:id="rId7"/>
              </a:rPr>
              <a:t>J</a:t>
            </a:r>
            <a:r>
              <a:rPr lang="en-US" dirty="0" smtClean="0"/>
              <a:t> </a:t>
            </a:r>
            <a:r>
              <a:rPr lang="en-US" dirty="0" smtClean="0">
                <a:hlinkClick r:id="rId8"/>
              </a:rPr>
              <a:t>&amp;</a:t>
            </a:r>
            <a:r>
              <a:rPr lang="en-US" dirty="0" smtClean="0"/>
              <a:t> </a:t>
            </a:r>
            <a:r>
              <a:rPr lang="en-US" dirty="0" smtClean="0">
                <a:hlinkClick r:id="rId9"/>
              </a:rPr>
              <a:t>K</a:t>
            </a:r>
            <a:r>
              <a:rPr lang="en-US" dirty="0" smtClean="0"/>
              <a:t> </a:t>
            </a:r>
            <a:r>
              <a:rPr lang="en-US" b="1" dirty="0" err="1" smtClean="0"/>
              <a:t>Subject</a:t>
            </a:r>
            <a:r>
              <a:rPr lang="en-US" dirty="0" err="1" smtClean="0">
                <a:hlinkClick r:id="rId10"/>
              </a:rPr>
              <a:t>Insects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Publisher</a:t>
            </a:r>
            <a:r>
              <a:rPr lang="en-US" dirty="0" err="1" smtClean="0"/>
              <a:t>U.S</a:t>
            </a:r>
            <a:r>
              <a:rPr lang="en-US" dirty="0" smtClean="0"/>
              <a:t>. Fish and Wildlife Service </a:t>
            </a:r>
            <a:r>
              <a:rPr lang="en-US" b="1" dirty="0" err="1" smtClean="0"/>
              <a:t>Contributors</a:t>
            </a:r>
            <a:r>
              <a:rPr lang="en-US" dirty="0" err="1" smtClean="0">
                <a:hlinkClick r:id="rId11"/>
              </a:rPr>
              <a:t>DIVISION</a:t>
            </a:r>
            <a:r>
              <a:rPr lang="en-US" dirty="0" smtClean="0"/>
              <a:t> OF </a:t>
            </a:r>
            <a:r>
              <a:rPr lang="en-US" dirty="0" smtClean="0">
                <a:hlinkClick r:id="rId12"/>
              </a:rPr>
              <a:t>PUBLIC</a:t>
            </a:r>
            <a:r>
              <a:rPr lang="en-US" dirty="0" smtClean="0"/>
              <a:t> </a:t>
            </a:r>
            <a:r>
              <a:rPr lang="en-US" dirty="0" smtClean="0">
                <a:hlinkClick r:id="rId13"/>
              </a:rPr>
              <a:t>AFFAIRS</a:t>
            </a:r>
            <a:r>
              <a:rPr lang="en-US" dirty="0" smtClean="0"/>
              <a:t> </a:t>
            </a:r>
            <a:r>
              <a:rPr lang="en-US" b="1" dirty="0" err="1" smtClean="0"/>
              <a:t>Type</a:t>
            </a:r>
            <a:r>
              <a:rPr lang="en-US" dirty="0" err="1" smtClean="0">
                <a:hlinkClick r:id="rId14"/>
              </a:rPr>
              <a:t>Still</a:t>
            </a:r>
            <a:r>
              <a:rPr lang="en-US" dirty="0" smtClean="0">
                <a:hlinkClick r:id="rId14"/>
              </a:rPr>
              <a:t> image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Format</a:t>
            </a:r>
            <a:r>
              <a:rPr lang="en-US" dirty="0" err="1" smtClean="0">
                <a:hlinkClick r:id="rId15"/>
              </a:rPr>
              <a:t>JPG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Source</a:t>
            </a:r>
            <a:r>
              <a:rPr lang="en-US" dirty="0" smtClean="0">
                <a:hlinkClick r:id="rId16"/>
              </a:rPr>
              <a:t>WO-5309-020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Language</a:t>
            </a:r>
            <a:r>
              <a:rPr lang="en-US" dirty="0" err="1" smtClean="0">
                <a:hlinkClick r:id="rId17"/>
              </a:rPr>
              <a:t>English</a:t>
            </a:r>
            <a:r>
              <a:rPr lang="en-US" dirty="0" smtClean="0"/>
              <a:t> </a:t>
            </a:r>
            <a:r>
              <a:rPr lang="en-US" b="1" dirty="0" err="1" smtClean="0"/>
              <a:t>Rights</a:t>
            </a:r>
            <a:r>
              <a:rPr lang="en-US" dirty="0" err="1" smtClean="0"/>
              <a:t>Public</a:t>
            </a:r>
            <a:r>
              <a:rPr lang="en-US" dirty="0" smtClean="0"/>
              <a:t> domain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Title</a:t>
            </a:r>
            <a:r>
              <a:rPr lang="en-US" dirty="0" err="1" smtClean="0">
                <a:hlinkClick r:id="rId3"/>
              </a:rPr>
              <a:t>Pitcher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plant</a:t>
            </a:r>
            <a:r>
              <a:rPr lang="en-US" dirty="0" smtClean="0"/>
              <a:t> </a:t>
            </a:r>
            <a:r>
              <a:rPr lang="en-US" b="1" dirty="0" smtClean="0"/>
              <a:t>Alternative </a:t>
            </a:r>
            <a:r>
              <a:rPr lang="en-US" b="1" dirty="0" err="1" smtClean="0"/>
              <a:t>Title</a:t>
            </a:r>
            <a:r>
              <a:rPr lang="en-US" dirty="0" err="1" smtClean="0">
                <a:hlinkClick r:id="rId5"/>
              </a:rPr>
              <a:t>Sarracenia</a:t>
            </a:r>
            <a:r>
              <a:rPr lang="en-US" dirty="0" smtClean="0"/>
              <a:t> </a:t>
            </a:r>
            <a:r>
              <a:rPr lang="en-US" dirty="0" err="1" smtClean="0">
                <a:hlinkClick r:id="rId6"/>
              </a:rPr>
              <a:t>purpurea</a:t>
            </a:r>
            <a:r>
              <a:rPr lang="en-US" dirty="0" smtClean="0"/>
              <a:t> </a:t>
            </a:r>
            <a:r>
              <a:rPr lang="en-US" b="1" dirty="0" err="1" smtClean="0"/>
              <a:t>Contact</a:t>
            </a:r>
            <a:r>
              <a:rPr lang="en-US" dirty="0" err="1" smtClean="0">
                <a:hlinkClick r:id="rId7"/>
              </a:rPr>
              <a:t>mailto:nctcimages@fws.gov</a:t>
            </a:r>
            <a:r>
              <a:rPr lang="en-US" dirty="0" smtClean="0"/>
              <a:t> </a:t>
            </a:r>
            <a:r>
              <a:rPr lang="en-US" b="1" dirty="0" err="1" smtClean="0"/>
              <a:t>Creator</a:t>
            </a:r>
            <a:r>
              <a:rPr lang="en-US" dirty="0" err="1" smtClean="0">
                <a:hlinkClick r:id="rId8"/>
              </a:rPr>
              <a:t>Barnes</a:t>
            </a:r>
            <a:r>
              <a:rPr lang="en-US" dirty="0" smtClean="0"/>
              <a:t>, </a:t>
            </a:r>
            <a:r>
              <a:rPr lang="en-US" dirty="0" smtClean="0">
                <a:hlinkClick r:id="rId9"/>
              </a:rPr>
              <a:t>Dr.</a:t>
            </a:r>
            <a:r>
              <a:rPr lang="en-US" dirty="0" smtClean="0"/>
              <a:t> </a:t>
            </a:r>
            <a:r>
              <a:rPr lang="en-US" dirty="0" smtClean="0">
                <a:hlinkClick r:id="rId10"/>
              </a:rPr>
              <a:t>Thomas</a:t>
            </a:r>
            <a:r>
              <a:rPr lang="en-US" dirty="0" smtClean="0"/>
              <a:t> </a:t>
            </a:r>
            <a:r>
              <a:rPr lang="en-US" dirty="0" smtClean="0">
                <a:hlinkClick r:id="rId11"/>
              </a:rPr>
              <a:t>G.;</a:t>
            </a:r>
            <a:r>
              <a:rPr lang="en-US" dirty="0" smtClean="0"/>
              <a:t> </a:t>
            </a:r>
            <a:r>
              <a:rPr lang="en-US" b="1" dirty="0" err="1" smtClean="0"/>
              <a:t>Description</a:t>
            </a:r>
            <a:r>
              <a:rPr lang="en-US" dirty="0" err="1" smtClean="0">
                <a:hlinkClick r:id="rId12"/>
              </a:rPr>
              <a:t>Close</a:t>
            </a:r>
            <a:r>
              <a:rPr lang="en-US" dirty="0" smtClean="0"/>
              <a:t> </a:t>
            </a:r>
            <a:r>
              <a:rPr lang="en-US" dirty="0" smtClean="0">
                <a:hlinkClick r:id="rId13"/>
              </a:rPr>
              <a:t>view</a:t>
            </a:r>
            <a:r>
              <a:rPr lang="en-US" dirty="0" smtClean="0"/>
              <a:t> of </a:t>
            </a:r>
            <a:r>
              <a:rPr lang="en-US" dirty="0" smtClean="0">
                <a:hlinkClick r:id="rId14"/>
              </a:rPr>
              <a:t>green</a:t>
            </a:r>
            <a:r>
              <a:rPr lang="en-US" dirty="0" smtClean="0"/>
              <a:t> </a:t>
            </a:r>
            <a:r>
              <a:rPr lang="en-US" dirty="0" smtClean="0">
                <a:hlinkClick r:id="rId15"/>
              </a:rPr>
              <a:t>plants</a:t>
            </a:r>
            <a:r>
              <a:rPr lang="en-US" dirty="0" smtClean="0"/>
              <a:t> with </a:t>
            </a:r>
            <a:r>
              <a:rPr lang="en-US" dirty="0" smtClean="0">
                <a:hlinkClick r:id="rId16"/>
              </a:rPr>
              <a:t>red</a:t>
            </a:r>
            <a:r>
              <a:rPr lang="en-US" dirty="0" smtClean="0"/>
              <a:t> </a:t>
            </a:r>
            <a:r>
              <a:rPr lang="en-US" dirty="0" smtClean="0">
                <a:hlinkClick r:id="rId17"/>
              </a:rPr>
              <a:t>veining.</a:t>
            </a:r>
            <a:r>
              <a:rPr lang="en-US" dirty="0" smtClean="0"/>
              <a:t> For </a:t>
            </a:r>
            <a:r>
              <a:rPr lang="en-US" dirty="0" smtClean="0">
                <a:hlinkClick r:id="rId18"/>
              </a:rPr>
              <a:t>additional</a:t>
            </a:r>
            <a:r>
              <a:rPr lang="en-US" dirty="0" smtClean="0"/>
              <a:t> </a:t>
            </a:r>
            <a:r>
              <a:rPr lang="en-US" dirty="0" smtClean="0">
                <a:hlinkClick r:id="rId19"/>
              </a:rPr>
              <a:t>resources</a:t>
            </a:r>
            <a:r>
              <a:rPr lang="en-US" dirty="0" smtClean="0"/>
              <a:t> </a:t>
            </a:r>
            <a:r>
              <a:rPr lang="en-US" dirty="0" smtClean="0">
                <a:hlinkClick r:id="rId20"/>
              </a:rPr>
              <a:t>about</a:t>
            </a:r>
            <a:r>
              <a:rPr lang="en-US" dirty="0" smtClean="0"/>
              <a:t> </a:t>
            </a:r>
            <a:r>
              <a:rPr lang="en-US" dirty="0" smtClean="0">
                <a:hlinkClick r:id="rId21"/>
              </a:rPr>
              <a:t>wildflowers</a:t>
            </a:r>
            <a:r>
              <a:rPr lang="en-US" dirty="0" smtClean="0"/>
              <a:t> </a:t>
            </a:r>
            <a:r>
              <a:rPr lang="en-US" dirty="0" smtClean="0">
                <a:hlinkClick r:id="rId22"/>
              </a:rPr>
              <a:t>visit</a:t>
            </a:r>
            <a:r>
              <a:rPr lang="en-US" dirty="0" smtClean="0"/>
              <a:t> the </a:t>
            </a:r>
            <a:r>
              <a:rPr lang="en-US" dirty="0" smtClean="0">
                <a:hlinkClick r:id="rId23"/>
              </a:rPr>
              <a:t>National</a:t>
            </a:r>
            <a:r>
              <a:rPr lang="en-US" dirty="0" smtClean="0"/>
              <a:t> </a:t>
            </a:r>
            <a:r>
              <a:rPr lang="en-US" dirty="0" smtClean="0">
                <a:hlinkClick r:id="rId24"/>
              </a:rPr>
              <a:t>Plants</a:t>
            </a:r>
            <a:r>
              <a:rPr lang="en-US" dirty="0" smtClean="0"/>
              <a:t> </a:t>
            </a:r>
            <a:r>
              <a:rPr lang="en-US" dirty="0" smtClean="0">
                <a:hlinkClick r:id="rId25"/>
              </a:rPr>
              <a:t>Database:</a:t>
            </a:r>
            <a:r>
              <a:rPr lang="en-US" dirty="0" smtClean="0"/>
              <a:t> </a:t>
            </a:r>
            <a:r>
              <a:rPr lang="en-US" dirty="0" smtClean="0">
                <a:hlinkClick r:id="rId23"/>
              </a:rPr>
              <a:t>National</a:t>
            </a:r>
            <a:r>
              <a:rPr lang="en-US" dirty="0" smtClean="0"/>
              <a:t> </a:t>
            </a:r>
            <a:r>
              <a:rPr lang="en-US" dirty="0" smtClean="0">
                <a:hlinkClick r:id="rId24"/>
              </a:rPr>
              <a:t>Plants</a:t>
            </a:r>
            <a:r>
              <a:rPr lang="en-US" dirty="0" smtClean="0"/>
              <a:t> </a:t>
            </a:r>
            <a:r>
              <a:rPr lang="en-US" dirty="0" smtClean="0">
                <a:hlinkClick r:id="rId26"/>
              </a:rPr>
              <a:t>Database</a:t>
            </a:r>
            <a:r>
              <a:rPr lang="en-US" dirty="0" smtClean="0"/>
              <a:t> </a:t>
            </a:r>
            <a:r>
              <a:rPr lang="en-US" dirty="0" smtClean="0">
                <a:hlinkClick r:id="rId27"/>
              </a:rPr>
              <a:t>http://plants.usda.gov/.</a:t>
            </a:r>
            <a:r>
              <a:rPr lang="en-US" dirty="0" smtClean="0"/>
              <a:t> </a:t>
            </a:r>
            <a:r>
              <a:rPr lang="en-US" b="1" dirty="0" err="1" smtClean="0"/>
              <a:t>Subject</a:t>
            </a:r>
            <a:r>
              <a:rPr lang="en-US" dirty="0" err="1" smtClean="0">
                <a:hlinkClick r:id="rId28"/>
              </a:rPr>
              <a:t>Flowering</a:t>
            </a:r>
            <a:r>
              <a:rPr lang="en-US" dirty="0" smtClean="0">
                <a:hlinkClick r:id="rId28"/>
              </a:rPr>
              <a:t> plants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9"/>
              </a:rPr>
              <a:t>Plants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Publisher</a:t>
            </a:r>
            <a:r>
              <a:rPr lang="en-US" dirty="0" err="1" smtClean="0"/>
              <a:t>U.S</a:t>
            </a:r>
            <a:r>
              <a:rPr lang="en-US" dirty="0" smtClean="0"/>
              <a:t>. Fish and Wildlife Service </a:t>
            </a:r>
            <a:r>
              <a:rPr lang="en-US" b="1" dirty="0" err="1" smtClean="0"/>
              <a:t>Contributors</a:t>
            </a:r>
            <a:r>
              <a:rPr lang="en-US" dirty="0" err="1" smtClean="0">
                <a:hlinkClick r:id="rId9"/>
              </a:rPr>
              <a:t>Dr</a:t>
            </a:r>
            <a:r>
              <a:rPr lang="en-US" dirty="0" smtClean="0">
                <a:hlinkClick r:id="rId9"/>
              </a:rPr>
              <a:t>.</a:t>
            </a:r>
            <a:r>
              <a:rPr lang="en-US" dirty="0" smtClean="0"/>
              <a:t> </a:t>
            </a:r>
            <a:r>
              <a:rPr lang="en-US" dirty="0" smtClean="0">
                <a:hlinkClick r:id="rId10"/>
              </a:rPr>
              <a:t>Thomas</a:t>
            </a:r>
            <a:r>
              <a:rPr lang="en-US" dirty="0" smtClean="0"/>
              <a:t> </a:t>
            </a:r>
            <a:r>
              <a:rPr lang="en-US" dirty="0" smtClean="0">
                <a:hlinkClick r:id="rId30"/>
              </a:rPr>
              <a:t>Barnes/</a:t>
            </a:r>
            <a:r>
              <a:rPr lang="en-US" dirty="0" err="1" smtClean="0">
                <a:hlinkClick r:id="rId30"/>
              </a:rPr>
              <a:t>Universtiy</a:t>
            </a:r>
            <a:r>
              <a:rPr lang="en-US" dirty="0" smtClean="0"/>
              <a:t> of </a:t>
            </a:r>
            <a:r>
              <a:rPr lang="en-US" dirty="0" smtClean="0">
                <a:hlinkClick r:id="rId31"/>
              </a:rPr>
              <a:t>Kentucky</a:t>
            </a:r>
            <a:r>
              <a:rPr lang="en-US" dirty="0" smtClean="0"/>
              <a:t> </a:t>
            </a:r>
            <a:r>
              <a:rPr lang="en-US" b="1" dirty="0" smtClean="0"/>
              <a:t>Date of Original</a:t>
            </a:r>
            <a:r>
              <a:rPr lang="en-US" dirty="0" smtClean="0">
                <a:hlinkClick r:id="rId32"/>
              </a:rPr>
              <a:t>1980's</a:t>
            </a:r>
            <a:r>
              <a:rPr lang="en-US" dirty="0" smtClean="0"/>
              <a:t> </a:t>
            </a:r>
            <a:r>
              <a:rPr lang="en-US" b="1" dirty="0" err="1" smtClean="0"/>
              <a:t>Type</a:t>
            </a:r>
            <a:r>
              <a:rPr lang="en-US" dirty="0" err="1" smtClean="0">
                <a:hlinkClick r:id="rId33"/>
              </a:rPr>
              <a:t>Still</a:t>
            </a:r>
            <a:r>
              <a:rPr lang="en-US" dirty="0" smtClean="0">
                <a:hlinkClick r:id="rId33"/>
              </a:rPr>
              <a:t> Image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Format</a:t>
            </a:r>
            <a:r>
              <a:rPr lang="en-US" dirty="0" err="1" smtClean="0">
                <a:hlinkClick r:id="rId34"/>
              </a:rPr>
              <a:t>JPG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Item ID</a:t>
            </a:r>
            <a:r>
              <a:rPr lang="en-US" dirty="0" smtClean="0">
                <a:hlinkClick r:id="rId35"/>
              </a:rPr>
              <a:t>B3IMG0034.jpg</a:t>
            </a:r>
            <a:r>
              <a:rPr lang="en-US" dirty="0" smtClean="0"/>
              <a:t> </a:t>
            </a:r>
            <a:r>
              <a:rPr lang="en-US" b="1" dirty="0" err="1" smtClean="0"/>
              <a:t>Source</a:t>
            </a:r>
            <a:r>
              <a:rPr lang="en-US" dirty="0" err="1" smtClean="0">
                <a:hlinkClick r:id="rId36"/>
              </a:rPr>
              <a:t>NCTC</a:t>
            </a:r>
            <a:r>
              <a:rPr lang="en-US" dirty="0" smtClean="0">
                <a:hlinkClick r:id="rId36"/>
              </a:rPr>
              <a:t> Image Library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Language</a:t>
            </a:r>
            <a:r>
              <a:rPr lang="en-US" dirty="0" err="1" smtClean="0">
                <a:hlinkClick r:id="rId37"/>
              </a:rPr>
              <a:t>English</a:t>
            </a:r>
            <a:r>
              <a:rPr lang="en-US" dirty="0" smtClean="0"/>
              <a:t> </a:t>
            </a:r>
            <a:r>
              <a:rPr lang="en-US" b="1" dirty="0" err="1" smtClean="0"/>
              <a:t>Rights</a:t>
            </a:r>
            <a:r>
              <a:rPr lang="en-US" dirty="0" err="1" smtClean="0"/>
              <a:t>Public</a:t>
            </a:r>
            <a:r>
              <a:rPr lang="en-US" dirty="0" smtClean="0"/>
              <a:t> Domain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Title</a:t>
            </a:r>
            <a:r>
              <a:rPr lang="en-US" dirty="0" err="1" smtClean="0">
                <a:hlinkClick r:id="rId3"/>
              </a:rPr>
              <a:t>Spotted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Owl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Habitat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Clear-cutting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Alternative </a:t>
            </a:r>
            <a:r>
              <a:rPr lang="en-US" b="1" dirty="0" err="1" smtClean="0"/>
              <a:t>Title</a:t>
            </a:r>
            <a:r>
              <a:rPr lang="en-US" dirty="0" err="1" smtClean="0">
                <a:hlinkClick r:id="rId7"/>
              </a:rPr>
              <a:t>Oregon</a:t>
            </a:r>
            <a:r>
              <a:rPr lang="en-US" dirty="0" smtClean="0"/>
              <a:t> </a:t>
            </a:r>
          </a:p>
          <a:p>
            <a:r>
              <a:rPr lang="en-US" b="1" dirty="0" err="1" smtClean="0"/>
              <a:t>Creator</a:t>
            </a:r>
            <a:r>
              <a:rPr lang="en-US" dirty="0" err="1" smtClean="0">
                <a:hlinkClick r:id="rId8"/>
              </a:rPr>
              <a:t>Hillebrand</a:t>
            </a:r>
            <a:r>
              <a:rPr lang="en-US" dirty="0" smtClean="0"/>
              <a:t>, </a:t>
            </a:r>
            <a:r>
              <a:rPr lang="en-US" dirty="0" smtClean="0">
                <a:hlinkClick r:id="rId9"/>
              </a:rPr>
              <a:t>Steve</a:t>
            </a:r>
            <a:r>
              <a:rPr lang="en-US" dirty="0" smtClean="0"/>
              <a:t> </a:t>
            </a:r>
          </a:p>
          <a:p>
            <a:r>
              <a:rPr lang="en-US" b="1" dirty="0" err="1" smtClean="0"/>
              <a:t>Description</a:t>
            </a:r>
            <a:r>
              <a:rPr lang="en-US" dirty="0" err="1" smtClean="0"/>
              <a:t>This</a:t>
            </a:r>
            <a:r>
              <a:rPr lang="en-US" dirty="0" smtClean="0"/>
              <a:t> </a:t>
            </a:r>
            <a:r>
              <a:rPr lang="en-US" dirty="0" smtClean="0">
                <a:hlinkClick r:id="rId10"/>
              </a:rPr>
              <a:t>is</a:t>
            </a:r>
            <a:r>
              <a:rPr lang="en-US" dirty="0" smtClean="0"/>
              <a:t> an </a:t>
            </a:r>
            <a:r>
              <a:rPr lang="en-US" dirty="0" smtClean="0">
                <a:hlinkClick r:id="rId11"/>
              </a:rPr>
              <a:t>example</a:t>
            </a:r>
            <a:r>
              <a:rPr lang="en-US" dirty="0" smtClean="0"/>
              <a:t> of a </a:t>
            </a:r>
            <a:r>
              <a:rPr lang="en-US" dirty="0" smtClean="0">
                <a:hlinkClick r:id="rId12"/>
              </a:rPr>
              <a:t>logging</a:t>
            </a:r>
            <a:r>
              <a:rPr lang="en-US" dirty="0" smtClean="0"/>
              <a:t> </a:t>
            </a:r>
            <a:r>
              <a:rPr lang="en-US" dirty="0" smtClean="0">
                <a:hlinkClick r:id="rId13"/>
              </a:rPr>
              <a:t>method</a:t>
            </a:r>
            <a:r>
              <a:rPr lang="en-US" dirty="0" smtClean="0"/>
              <a:t> </a:t>
            </a:r>
            <a:r>
              <a:rPr lang="en-US" dirty="0" smtClean="0">
                <a:hlinkClick r:id="rId14"/>
              </a:rPr>
              <a:t>known</a:t>
            </a:r>
            <a:r>
              <a:rPr lang="en-US" dirty="0" smtClean="0"/>
              <a:t> as </a:t>
            </a:r>
            <a:r>
              <a:rPr lang="en-US" dirty="0" smtClean="0">
                <a:hlinkClick r:id="rId15"/>
              </a:rPr>
              <a:t>clear-cutting.</a:t>
            </a:r>
            <a:r>
              <a:rPr lang="en-US" dirty="0" smtClean="0"/>
              <a:t> In </a:t>
            </a:r>
            <a:r>
              <a:rPr lang="en-US" dirty="0" smtClean="0">
                <a:hlinkClick r:id="rId16"/>
              </a:rPr>
              <a:t>clear-cutting</a:t>
            </a:r>
            <a:r>
              <a:rPr lang="en-US" dirty="0" smtClean="0"/>
              <a:t>, </a:t>
            </a:r>
            <a:r>
              <a:rPr lang="en-US" dirty="0" smtClean="0">
                <a:hlinkClick r:id="rId17"/>
              </a:rPr>
              <a:t>all</a:t>
            </a:r>
            <a:r>
              <a:rPr lang="en-US" dirty="0" smtClean="0"/>
              <a:t> the </a:t>
            </a:r>
            <a:r>
              <a:rPr lang="en-US" dirty="0" smtClean="0">
                <a:hlinkClick r:id="rId18"/>
              </a:rPr>
              <a:t>trees</a:t>
            </a:r>
            <a:r>
              <a:rPr lang="en-US" dirty="0" smtClean="0"/>
              <a:t> are </a:t>
            </a:r>
            <a:r>
              <a:rPr lang="en-US" dirty="0" smtClean="0">
                <a:hlinkClick r:id="rId19"/>
              </a:rPr>
              <a:t>taken</a:t>
            </a:r>
            <a:r>
              <a:rPr lang="en-US" dirty="0" smtClean="0"/>
              <a:t> from a </a:t>
            </a:r>
            <a:r>
              <a:rPr lang="en-US" dirty="0" smtClean="0">
                <a:hlinkClick r:id="rId20"/>
              </a:rPr>
              <a:t>specific</a:t>
            </a:r>
            <a:r>
              <a:rPr lang="en-US" dirty="0" smtClean="0"/>
              <a:t> </a:t>
            </a:r>
            <a:r>
              <a:rPr lang="en-US" dirty="0" smtClean="0">
                <a:hlinkClick r:id="rId21"/>
              </a:rPr>
              <a:t>area</a:t>
            </a:r>
            <a:r>
              <a:rPr lang="en-US" dirty="0" smtClean="0"/>
              <a:t>, as </a:t>
            </a:r>
            <a:r>
              <a:rPr lang="en-US" dirty="0" smtClean="0">
                <a:hlinkClick r:id="rId22"/>
              </a:rPr>
              <a:t>opposed</a:t>
            </a:r>
            <a:r>
              <a:rPr lang="en-US" dirty="0" smtClean="0"/>
              <a:t> to a </a:t>
            </a:r>
            <a:r>
              <a:rPr lang="en-US" dirty="0" smtClean="0">
                <a:hlinkClick r:id="rId23"/>
              </a:rPr>
              <a:t>select</a:t>
            </a:r>
            <a:r>
              <a:rPr lang="en-US" dirty="0" smtClean="0"/>
              <a:t> </a:t>
            </a:r>
            <a:r>
              <a:rPr lang="en-US" dirty="0" smtClean="0">
                <a:hlinkClick r:id="rId24"/>
              </a:rPr>
              <a:t>cut</a:t>
            </a:r>
            <a:r>
              <a:rPr lang="en-US" dirty="0" smtClean="0"/>
              <a:t>, in </a:t>
            </a:r>
            <a:r>
              <a:rPr lang="en-US" dirty="0" smtClean="0">
                <a:hlinkClick r:id="rId25"/>
              </a:rPr>
              <a:t>which</a:t>
            </a:r>
            <a:r>
              <a:rPr lang="en-US" dirty="0" smtClean="0"/>
              <a:t> </a:t>
            </a:r>
            <a:r>
              <a:rPr lang="en-US" dirty="0" smtClean="0">
                <a:hlinkClick r:id="rId26"/>
              </a:rPr>
              <a:t>only</a:t>
            </a:r>
            <a:r>
              <a:rPr lang="en-US" dirty="0" smtClean="0"/>
              <a:t> </a:t>
            </a:r>
            <a:r>
              <a:rPr lang="en-US" dirty="0" smtClean="0">
                <a:hlinkClick r:id="rId27"/>
              </a:rPr>
              <a:t>certain</a:t>
            </a:r>
            <a:r>
              <a:rPr lang="en-US" dirty="0" smtClean="0"/>
              <a:t> </a:t>
            </a:r>
            <a:r>
              <a:rPr lang="en-US" dirty="0" smtClean="0">
                <a:hlinkClick r:id="rId18"/>
              </a:rPr>
              <a:t>trees</a:t>
            </a:r>
            <a:r>
              <a:rPr lang="en-US" dirty="0" smtClean="0"/>
              <a:t> are </a:t>
            </a:r>
            <a:r>
              <a:rPr lang="en-US" dirty="0" smtClean="0">
                <a:hlinkClick r:id="rId19"/>
              </a:rPr>
              <a:t>taken</a:t>
            </a:r>
            <a:r>
              <a:rPr lang="en-US" dirty="0" smtClean="0"/>
              <a:t> from an </a:t>
            </a:r>
            <a:r>
              <a:rPr lang="en-US" dirty="0" smtClean="0">
                <a:hlinkClick r:id="rId21"/>
              </a:rPr>
              <a:t>area</a:t>
            </a:r>
            <a:r>
              <a:rPr lang="en-US" dirty="0" smtClean="0"/>
              <a:t>, </a:t>
            </a:r>
            <a:r>
              <a:rPr lang="en-US" dirty="0" smtClean="0">
                <a:hlinkClick r:id="rId28"/>
              </a:rPr>
              <a:t>thereby</a:t>
            </a:r>
            <a:r>
              <a:rPr lang="en-US" dirty="0" smtClean="0"/>
              <a:t> </a:t>
            </a:r>
            <a:r>
              <a:rPr lang="en-US" dirty="0" smtClean="0">
                <a:hlinkClick r:id="rId29"/>
              </a:rPr>
              <a:t>leaving</a:t>
            </a:r>
            <a:r>
              <a:rPr lang="en-US" dirty="0" smtClean="0"/>
              <a:t> </a:t>
            </a:r>
            <a:r>
              <a:rPr lang="en-US" dirty="0" smtClean="0">
                <a:hlinkClick r:id="rId30"/>
              </a:rPr>
              <a:t>some</a:t>
            </a:r>
            <a:r>
              <a:rPr lang="en-US" dirty="0" smtClean="0"/>
              <a:t> </a:t>
            </a:r>
            <a:r>
              <a:rPr lang="en-US" dirty="0" smtClean="0">
                <a:hlinkClick r:id="rId31"/>
              </a:rPr>
              <a:t>habitat</a:t>
            </a:r>
            <a:r>
              <a:rPr lang="en-US" dirty="0" smtClean="0"/>
              <a:t> </a:t>
            </a:r>
            <a:r>
              <a:rPr lang="en-US" dirty="0" smtClean="0">
                <a:hlinkClick r:id="rId32"/>
              </a:rPr>
              <a:t>remaining.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b="1" dirty="0" err="1" smtClean="0"/>
              <a:t>Publisher</a:t>
            </a:r>
            <a:r>
              <a:rPr lang="en-US" dirty="0" err="1" smtClean="0"/>
              <a:t>U.S</a:t>
            </a:r>
            <a:r>
              <a:rPr lang="en-US" dirty="0" smtClean="0"/>
              <a:t>. Fish and Wildlife Service </a:t>
            </a:r>
            <a:r>
              <a:rPr lang="en-US" b="1" dirty="0" err="1" smtClean="0"/>
              <a:t>Contributors</a:t>
            </a:r>
            <a:r>
              <a:rPr lang="en-US" dirty="0" err="1" smtClean="0">
                <a:hlinkClick r:id="rId33"/>
              </a:rPr>
              <a:t>DIVISION</a:t>
            </a:r>
            <a:r>
              <a:rPr lang="en-US" dirty="0" smtClean="0"/>
              <a:t> OF </a:t>
            </a:r>
            <a:r>
              <a:rPr lang="en-US" dirty="0" smtClean="0">
                <a:hlinkClick r:id="rId34"/>
              </a:rPr>
              <a:t>PUBLIC</a:t>
            </a:r>
            <a:r>
              <a:rPr lang="en-US" dirty="0" smtClean="0"/>
              <a:t> </a:t>
            </a:r>
            <a:r>
              <a:rPr lang="en-US" dirty="0" smtClean="0">
                <a:hlinkClick r:id="rId35"/>
              </a:rPr>
              <a:t>AFFAIRS</a:t>
            </a:r>
            <a:r>
              <a:rPr lang="en-US" dirty="0" smtClean="0"/>
              <a:t> </a:t>
            </a:r>
            <a:r>
              <a:rPr lang="en-US" b="1" dirty="0" err="1" smtClean="0"/>
              <a:t>Type</a:t>
            </a:r>
            <a:r>
              <a:rPr lang="en-US" dirty="0" err="1" smtClean="0">
                <a:hlinkClick r:id="rId36"/>
              </a:rPr>
              <a:t>Still</a:t>
            </a:r>
            <a:r>
              <a:rPr lang="en-US" dirty="0" smtClean="0">
                <a:hlinkClick r:id="rId36"/>
              </a:rPr>
              <a:t> image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Format</a:t>
            </a:r>
            <a:r>
              <a:rPr lang="en-US" dirty="0" err="1" smtClean="0">
                <a:hlinkClick r:id="rId37"/>
              </a:rPr>
              <a:t>JPG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Source</a:t>
            </a:r>
            <a:r>
              <a:rPr lang="en-US" dirty="0" smtClean="0">
                <a:hlinkClick r:id="rId38"/>
              </a:rPr>
              <a:t>WO4912-Highlights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Language</a:t>
            </a:r>
            <a:r>
              <a:rPr lang="en-US" dirty="0" err="1" smtClean="0">
                <a:hlinkClick r:id="rId39"/>
              </a:rPr>
              <a:t>English</a:t>
            </a:r>
            <a:r>
              <a:rPr lang="en-US" dirty="0" smtClean="0"/>
              <a:t> </a:t>
            </a:r>
          </a:p>
          <a:p>
            <a:r>
              <a:rPr lang="en-US" b="1" dirty="0" err="1" smtClean="0"/>
              <a:t>Rights</a:t>
            </a:r>
            <a:r>
              <a:rPr lang="en-US" dirty="0" err="1" smtClean="0"/>
              <a:t>Public</a:t>
            </a:r>
            <a:r>
              <a:rPr lang="en-US" dirty="0" smtClean="0"/>
              <a:t> domain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http://dnr.state.il.us/education/ExoticSpecies/kudzuvine.htm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 smtClean="0"/>
              <a:t>Title</a:t>
            </a:r>
            <a:r>
              <a:rPr lang="en-US" dirty="0" err="1" smtClean="0">
                <a:hlinkClick r:id="rId3"/>
              </a:rPr>
              <a:t>Pollution</a:t>
            </a:r>
            <a:r>
              <a:rPr lang="en-US" dirty="0" smtClean="0"/>
              <a:t> </a:t>
            </a:r>
            <a:r>
              <a:rPr lang="en-US" b="1" dirty="0" err="1" smtClean="0"/>
              <a:t>Creator</a:t>
            </a:r>
            <a:r>
              <a:rPr lang="en-US" dirty="0" err="1" smtClean="0">
                <a:hlinkClick r:id="rId4"/>
              </a:rPr>
              <a:t>Photo</a:t>
            </a:r>
            <a:r>
              <a:rPr lang="en-US" dirty="0" smtClean="0"/>
              <a:t> </a:t>
            </a:r>
            <a:r>
              <a:rPr lang="en-US" b="1" dirty="0" err="1" smtClean="0"/>
              <a:t>Subject</a:t>
            </a:r>
            <a:r>
              <a:rPr lang="en-US" dirty="0" err="1" smtClean="0">
                <a:hlinkClick r:id="rId5"/>
              </a:rPr>
              <a:t>air</a:t>
            </a:r>
            <a:r>
              <a:rPr lang="en-US" dirty="0" smtClean="0">
                <a:hlinkClick r:id="rId5"/>
              </a:rPr>
              <a:t> pollution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6"/>
              </a:rPr>
              <a:t>smokestack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7"/>
              </a:rPr>
              <a:t>contaminants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Publisher</a:t>
            </a:r>
            <a:r>
              <a:rPr lang="en-US" dirty="0" err="1" smtClean="0"/>
              <a:t>U.S</a:t>
            </a:r>
            <a:r>
              <a:rPr lang="en-US" dirty="0" smtClean="0"/>
              <a:t>. Fish and Wildlife Service </a:t>
            </a:r>
            <a:r>
              <a:rPr lang="en-US" b="1" dirty="0" err="1" smtClean="0"/>
              <a:t>Contributors</a:t>
            </a:r>
            <a:r>
              <a:rPr lang="en-US" dirty="0" err="1" smtClean="0">
                <a:hlinkClick r:id="rId8"/>
              </a:rPr>
              <a:t>DIVISION</a:t>
            </a:r>
            <a:r>
              <a:rPr lang="en-US" dirty="0" smtClean="0"/>
              <a:t> OF </a:t>
            </a:r>
            <a:r>
              <a:rPr lang="en-US" dirty="0" smtClean="0">
                <a:hlinkClick r:id="rId9"/>
              </a:rPr>
              <a:t>PUBLIC</a:t>
            </a:r>
            <a:r>
              <a:rPr lang="en-US" dirty="0" smtClean="0"/>
              <a:t> </a:t>
            </a:r>
            <a:r>
              <a:rPr lang="en-US" dirty="0" smtClean="0">
                <a:hlinkClick r:id="rId10"/>
              </a:rPr>
              <a:t>AFFAIRS</a:t>
            </a:r>
            <a:r>
              <a:rPr lang="en-US" dirty="0" smtClean="0"/>
              <a:t> </a:t>
            </a:r>
            <a:r>
              <a:rPr lang="en-US" b="1" dirty="0" err="1" smtClean="0"/>
              <a:t>Type</a:t>
            </a:r>
            <a:r>
              <a:rPr lang="en-US" dirty="0" err="1" smtClean="0">
                <a:hlinkClick r:id="rId11"/>
              </a:rPr>
              <a:t>Still</a:t>
            </a:r>
            <a:r>
              <a:rPr lang="en-US" dirty="0" smtClean="0">
                <a:hlinkClick r:id="rId11"/>
              </a:rPr>
              <a:t> image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Format</a:t>
            </a:r>
            <a:r>
              <a:rPr lang="en-US" dirty="0" err="1" smtClean="0">
                <a:hlinkClick r:id="rId12"/>
              </a:rPr>
              <a:t>JPG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Source</a:t>
            </a:r>
            <a:r>
              <a:rPr lang="en-US" dirty="0" smtClean="0">
                <a:hlinkClick r:id="rId13"/>
              </a:rPr>
              <a:t>WO4430-Highlights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Language</a:t>
            </a:r>
            <a:r>
              <a:rPr lang="en-US" dirty="0" err="1" smtClean="0">
                <a:hlinkClick r:id="rId14"/>
              </a:rPr>
              <a:t>English</a:t>
            </a:r>
            <a:r>
              <a:rPr lang="en-US" dirty="0" smtClean="0"/>
              <a:t> </a:t>
            </a:r>
            <a:r>
              <a:rPr lang="en-US" b="1" dirty="0" err="1" smtClean="0"/>
              <a:t>Rights</a:t>
            </a:r>
            <a:r>
              <a:rPr lang="en-US" dirty="0" err="1" smtClean="0"/>
              <a:t>Public</a:t>
            </a:r>
            <a:r>
              <a:rPr lang="en-US" dirty="0" smtClean="0"/>
              <a:t> domain </a:t>
            </a:r>
          </a:p>
          <a:p>
            <a:endParaRPr lang="en-US" dirty="0" smtClean="0"/>
          </a:p>
          <a:p>
            <a:r>
              <a:rPr lang="en-US" b="1" dirty="0" smtClean="0"/>
              <a:t>Trash left on roadway.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Image ID:</a:t>
            </a:r>
            <a:r>
              <a:rPr lang="en-US" dirty="0" smtClean="0"/>
              <a:t> mvey0061, NOAA's Small World Collection </a:t>
            </a:r>
            <a:br>
              <a:rPr lang="en-US" dirty="0" smtClean="0"/>
            </a:br>
            <a:r>
              <a:rPr lang="en-US" b="1" dirty="0" smtClean="0"/>
              <a:t>Location:</a:t>
            </a:r>
            <a:r>
              <a:rPr lang="en-US" dirty="0" smtClean="0"/>
              <a:t> </a:t>
            </a:r>
            <a:r>
              <a:rPr lang="en-US" dirty="0" err="1" smtClean="0"/>
              <a:t>Truk</a:t>
            </a:r>
            <a:r>
              <a:rPr lang="en-US" dirty="0" smtClean="0"/>
              <a:t>, Caroline Islands</a:t>
            </a:r>
            <a:br>
              <a:rPr lang="en-US" dirty="0" smtClean="0"/>
            </a:br>
            <a:r>
              <a:rPr lang="en-US" b="1" dirty="0" smtClean="0"/>
              <a:t>Photographer:</a:t>
            </a:r>
            <a:r>
              <a:rPr lang="en-US" dirty="0" smtClean="0"/>
              <a:t> Dr. James P. McVey, NOAA Sea Grant Program</a:t>
            </a:r>
          </a:p>
          <a:p>
            <a:endParaRPr lang="en-US" dirty="0" smtClean="0"/>
          </a:p>
          <a:p>
            <a:r>
              <a:rPr lang="en-US" b="1" dirty="0" err="1" smtClean="0"/>
              <a:t>Title</a:t>
            </a:r>
            <a:r>
              <a:rPr lang="en-US" dirty="0" err="1" smtClean="0">
                <a:hlinkClick r:id="rId15"/>
              </a:rPr>
              <a:t>Helicopter</a:t>
            </a:r>
            <a:r>
              <a:rPr lang="en-US" dirty="0" smtClean="0"/>
              <a:t> </a:t>
            </a:r>
            <a:r>
              <a:rPr lang="en-US" dirty="0" smtClean="0">
                <a:hlinkClick r:id="rId16"/>
              </a:rPr>
              <a:t>Spraying</a:t>
            </a:r>
            <a:r>
              <a:rPr lang="en-US" dirty="0" smtClean="0"/>
              <a:t> </a:t>
            </a:r>
            <a:r>
              <a:rPr lang="en-US" b="1" dirty="0" err="1" smtClean="0"/>
              <a:t>Creator</a:t>
            </a:r>
            <a:r>
              <a:rPr lang="en-US" dirty="0" err="1" smtClean="0">
                <a:hlinkClick r:id="rId17"/>
              </a:rPr>
              <a:t>Johns</a:t>
            </a:r>
            <a:r>
              <a:rPr lang="en-US" dirty="0" smtClean="0"/>
              <a:t>, </a:t>
            </a:r>
            <a:r>
              <a:rPr lang="en-US" dirty="0" smtClean="0">
                <a:hlinkClick r:id="rId18"/>
              </a:rPr>
              <a:t>Brad</a:t>
            </a:r>
            <a:r>
              <a:rPr lang="en-US" dirty="0" smtClean="0"/>
              <a:t> </a:t>
            </a:r>
            <a:r>
              <a:rPr lang="en-US" dirty="0" smtClean="0">
                <a:hlinkClick r:id="rId19"/>
              </a:rPr>
              <a:t>E.</a:t>
            </a:r>
            <a:r>
              <a:rPr lang="en-US" dirty="0" smtClean="0"/>
              <a:t> </a:t>
            </a:r>
            <a:r>
              <a:rPr lang="en-US" b="1" dirty="0" err="1" smtClean="0"/>
              <a:t>Subject</a:t>
            </a:r>
            <a:r>
              <a:rPr lang="en-US" dirty="0" err="1" smtClean="0">
                <a:hlinkClick r:id="rId20"/>
              </a:rPr>
              <a:t>Habitat</a:t>
            </a:r>
            <a:r>
              <a:rPr lang="en-US" dirty="0" smtClean="0">
                <a:hlinkClick r:id="rId20"/>
              </a:rPr>
              <a:t> restoration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1"/>
              </a:rPr>
              <a:t>Spray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2"/>
              </a:rPr>
              <a:t>Pollution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3"/>
              </a:rPr>
              <a:t>Crop Dusting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Publisher</a:t>
            </a:r>
            <a:r>
              <a:rPr lang="en-US" dirty="0" err="1" smtClean="0"/>
              <a:t>U.S</a:t>
            </a:r>
            <a:r>
              <a:rPr lang="en-US" dirty="0" smtClean="0"/>
              <a:t>. Fish and Wildlife Service </a:t>
            </a:r>
            <a:r>
              <a:rPr lang="en-US" b="1" dirty="0" err="1" smtClean="0"/>
              <a:t>Contributors</a:t>
            </a:r>
            <a:r>
              <a:rPr lang="en-US" dirty="0" err="1" smtClean="0">
                <a:hlinkClick r:id="rId8"/>
              </a:rPr>
              <a:t>DIVISION</a:t>
            </a:r>
            <a:r>
              <a:rPr lang="en-US" dirty="0" smtClean="0"/>
              <a:t> OF </a:t>
            </a:r>
            <a:r>
              <a:rPr lang="en-US" dirty="0" smtClean="0">
                <a:hlinkClick r:id="rId9"/>
              </a:rPr>
              <a:t>PUBLIC</a:t>
            </a:r>
            <a:r>
              <a:rPr lang="en-US" dirty="0" smtClean="0"/>
              <a:t> </a:t>
            </a:r>
            <a:r>
              <a:rPr lang="en-US" dirty="0" smtClean="0">
                <a:hlinkClick r:id="rId10"/>
              </a:rPr>
              <a:t>AFFAIRS</a:t>
            </a:r>
            <a:r>
              <a:rPr lang="en-US" dirty="0" smtClean="0"/>
              <a:t> </a:t>
            </a:r>
            <a:r>
              <a:rPr lang="en-US" b="1" dirty="0" err="1" smtClean="0"/>
              <a:t>Type</a:t>
            </a:r>
            <a:r>
              <a:rPr lang="en-US" dirty="0" err="1" smtClean="0">
                <a:hlinkClick r:id="rId11"/>
              </a:rPr>
              <a:t>Still</a:t>
            </a:r>
            <a:r>
              <a:rPr lang="en-US" dirty="0" smtClean="0">
                <a:hlinkClick r:id="rId11"/>
              </a:rPr>
              <a:t> image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Format</a:t>
            </a:r>
            <a:r>
              <a:rPr lang="en-US" dirty="0" err="1" smtClean="0">
                <a:hlinkClick r:id="rId12"/>
              </a:rPr>
              <a:t>JPG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Source</a:t>
            </a:r>
            <a:r>
              <a:rPr lang="en-US" dirty="0" err="1" smtClean="0">
                <a:hlinkClick r:id="rId24"/>
              </a:rPr>
              <a:t>WO</a:t>
            </a:r>
            <a:r>
              <a:rPr lang="en-US" dirty="0" smtClean="0">
                <a:hlinkClick r:id="rId24"/>
              </a:rPr>
              <a:t>-Habitat Problems-2677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Language</a:t>
            </a:r>
            <a:r>
              <a:rPr lang="en-US" dirty="0" err="1" smtClean="0">
                <a:hlinkClick r:id="rId14"/>
              </a:rPr>
              <a:t>English</a:t>
            </a:r>
            <a:r>
              <a:rPr lang="en-US" dirty="0" smtClean="0"/>
              <a:t> </a:t>
            </a:r>
            <a:r>
              <a:rPr lang="en-US" b="1" dirty="0" err="1" smtClean="0"/>
              <a:t>Rights</a:t>
            </a:r>
            <a:r>
              <a:rPr lang="en-US" dirty="0" err="1" smtClean="0"/>
              <a:t>Public</a:t>
            </a:r>
            <a:r>
              <a:rPr lang="en-US" dirty="0" smtClean="0"/>
              <a:t> domain </a:t>
            </a:r>
          </a:p>
          <a:p>
            <a:endParaRPr lang="en-US" dirty="0" smtClean="0"/>
          </a:p>
          <a:p>
            <a:r>
              <a:rPr lang="en-US" b="1" dirty="0" smtClean="0"/>
              <a:t>A boom is deployed to contain oil at the spill site.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Image ID:</a:t>
            </a:r>
            <a:r>
              <a:rPr lang="en-US" dirty="0" smtClean="0"/>
              <a:t> r000wp02, NOAA's Restoration Center Collection </a:t>
            </a:r>
            <a:br>
              <a:rPr lang="en-US" dirty="0" smtClean="0"/>
            </a:br>
            <a:r>
              <a:rPr lang="en-US" b="1" dirty="0" smtClean="0"/>
              <a:t>Location:</a:t>
            </a:r>
            <a:r>
              <a:rPr lang="en-US" dirty="0" smtClean="0"/>
              <a:t> Narragansett Bay, RI</a:t>
            </a:r>
            <a:br>
              <a:rPr lang="en-US" dirty="0" smtClean="0"/>
            </a:br>
            <a:r>
              <a:rPr lang="en-US" b="1" dirty="0" smtClean="0"/>
              <a:t>Photo Date:</a:t>
            </a:r>
            <a:r>
              <a:rPr lang="en-US" dirty="0" smtClean="0"/>
              <a:t> June 1989</a:t>
            </a:r>
            <a:br>
              <a:rPr lang="en-US" dirty="0" smtClean="0"/>
            </a:br>
            <a:r>
              <a:rPr lang="en-US" b="1" dirty="0" smtClean="0"/>
              <a:t>Credit:</a:t>
            </a:r>
            <a:r>
              <a:rPr lang="en-US" dirty="0" smtClean="0"/>
              <a:t> NOAA Damage Assessment and Restoration Program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Title</a:t>
            </a:r>
            <a:r>
              <a:rPr lang="en-US" dirty="0" err="1" smtClean="0">
                <a:hlinkClick r:id="rId3"/>
              </a:rPr>
              <a:t>Bald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Eagle</a:t>
            </a:r>
            <a:r>
              <a:rPr lang="en-US" dirty="0" smtClean="0"/>
              <a:t> </a:t>
            </a:r>
            <a:r>
              <a:rPr lang="en-US" b="1" dirty="0" smtClean="0"/>
              <a:t>Alternative </a:t>
            </a:r>
            <a:r>
              <a:rPr lang="en-US" b="1" dirty="0" err="1" smtClean="0"/>
              <a:t>Title</a:t>
            </a:r>
            <a:r>
              <a:rPr lang="en-US" dirty="0" err="1" smtClean="0">
                <a:hlinkClick r:id="rId5"/>
              </a:rPr>
              <a:t>Haliaeetus</a:t>
            </a:r>
            <a:r>
              <a:rPr lang="en-US" dirty="0" smtClean="0"/>
              <a:t> </a:t>
            </a:r>
            <a:r>
              <a:rPr lang="en-US" dirty="0" err="1" smtClean="0">
                <a:hlinkClick r:id="rId6"/>
              </a:rPr>
              <a:t>leucocephalus</a:t>
            </a:r>
            <a:r>
              <a:rPr lang="en-US" dirty="0" smtClean="0"/>
              <a:t> </a:t>
            </a:r>
            <a:r>
              <a:rPr lang="en-US" b="1" dirty="0" err="1" smtClean="0"/>
              <a:t>Creator</a:t>
            </a:r>
            <a:r>
              <a:rPr lang="en-US" dirty="0" err="1" smtClean="0">
                <a:hlinkClick r:id="rId7"/>
              </a:rPr>
              <a:t>Menke</a:t>
            </a:r>
            <a:r>
              <a:rPr lang="en-US" dirty="0" smtClean="0"/>
              <a:t>, </a:t>
            </a:r>
            <a:r>
              <a:rPr lang="en-US" dirty="0" smtClean="0">
                <a:hlinkClick r:id="rId8"/>
              </a:rPr>
              <a:t>Dave</a:t>
            </a:r>
            <a:r>
              <a:rPr lang="en-US" dirty="0" smtClean="0"/>
              <a:t> </a:t>
            </a:r>
            <a:r>
              <a:rPr lang="en-US" b="1" dirty="0" err="1" smtClean="0"/>
              <a:t>Description</a:t>
            </a:r>
            <a:r>
              <a:rPr lang="en-US" dirty="0" err="1" smtClean="0">
                <a:hlinkClick r:id="rId3"/>
              </a:rPr>
              <a:t>Bald</a:t>
            </a:r>
            <a:r>
              <a:rPr lang="en-US" dirty="0" smtClean="0"/>
              <a:t> </a:t>
            </a:r>
            <a:r>
              <a:rPr lang="en-US" dirty="0" smtClean="0">
                <a:hlinkClick r:id="rId9"/>
              </a:rPr>
              <a:t>eagle</a:t>
            </a:r>
            <a:r>
              <a:rPr lang="en-US" dirty="0" smtClean="0"/>
              <a:t> </a:t>
            </a:r>
            <a:r>
              <a:rPr lang="en-US" dirty="0" smtClean="0">
                <a:hlinkClick r:id="rId10"/>
              </a:rPr>
              <a:t>draws</a:t>
            </a:r>
            <a:r>
              <a:rPr lang="en-US" dirty="0" smtClean="0"/>
              <a:t> </a:t>
            </a:r>
            <a:r>
              <a:rPr lang="en-US" dirty="0" smtClean="0">
                <a:hlinkClick r:id="rId11"/>
              </a:rPr>
              <a:t>wings</a:t>
            </a:r>
            <a:r>
              <a:rPr lang="en-US" dirty="0" smtClean="0"/>
              <a:t> </a:t>
            </a:r>
            <a:r>
              <a:rPr lang="en-US" dirty="0" smtClean="0">
                <a:hlinkClick r:id="rId12"/>
              </a:rPr>
              <a:t>back</a:t>
            </a:r>
            <a:r>
              <a:rPr lang="en-US" dirty="0" smtClean="0"/>
              <a:t> as </a:t>
            </a:r>
            <a:r>
              <a:rPr lang="en-US" dirty="0" smtClean="0">
                <a:hlinkClick r:id="rId13"/>
              </a:rPr>
              <a:t>it</a:t>
            </a:r>
            <a:r>
              <a:rPr lang="en-US" dirty="0" smtClean="0"/>
              <a:t> </a:t>
            </a:r>
            <a:r>
              <a:rPr lang="en-US" dirty="0" smtClean="0">
                <a:hlinkClick r:id="rId14"/>
              </a:rPr>
              <a:t>comes</a:t>
            </a:r>
            <a:r>
              <a:rPr lang="en-US" dirty="0" smtClean="0"/>
              <a:t> into the </a:t>
            </a:r>
            <a:r>
              <a:rPr lang="en-US" dirty="0" smtClean="0">
                <a:hlinkClick r:id="rId15"/>
              </a:rPr>
              <a:t>nest</a:t>
            </a:r>
            <a:r>
              <a:rPr lang="en-US" dirty="0" smtClean="0"/>
              <a:t> for a </a:t>
            </a:r>
            <a:r>
              <a:rPr lang="en-US" dirty="0" smtClean="0">
                <a:hlinkClick r:id="rId16"/>
              </a:rPr>
              <a:t>landing.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Bald</a:t>
            </a:r>
            <a:r>
              <a:rPr lang="en-US" dirty="0" smtClean="0"/>
              <a:t> </a:t>
            </a:r>
            <a:r>
              <a:rPr lang="en-US" dirty="0" smtClean="0">
                <a:hlinkClick r:id="rId17"/>
              </a:rPr>
              <a:t>eagles</a:t>
            </a:r>
            <a:r>
              <a:rPr lang="en-US" dirty="0" smtClean="0"/>
              <a:t> </a:t>
            </a:r>
            <a:r>
              <a:rPr lang="en-US" dirty="0" smtClean="0">
                <a:hlinkClick r:id="rId18"/>
              </a:rPr>
              <a:t>generally</a:t>
            </a:r>
            <a:r>
              <a:rPr lang="en-US" dirty="0" smtClean="0"/>
              <a:t> </a:t>
            </a:r>
            <a:r>
              <a:rPr lang="en-US" dirty="0" smtClean="0">
                <a:hlinkClick r:id="rId19"/>
              </a:rPr>
              <a:t>lay</a:t>
            </a:r>
            <a:r>
              <a:rPr lang="en-US" dirty="0" smtClean="0"/>
              <a:t> </a:t>
            </a:r>
            <a:r>
              <a:rPr lang="en-US" dirty="0" smtClean="0">
                <a:hlinkClick r:id="rId20"/>
              </a:rPr>
              <a:t>2</a:t>
            </a:r>
            <a:r>
              <a:rPr lang="en-US" dirty="0" smtClean="0"/>
              <a:t> to </a:t>
            </a:r>
            <a:r>
              <a:rPr lang="en-US" dirty="0" smtClean="0">
                <a:hlinkClick r:id="rId21"/>
              </a:rPr>
              <a:t>3</a:t>
            </a:r>
            <a:r>
              <a:rPr lang="en-US" dirty="0" smtClean="0"/>
              <a:t> </a:t>
            </a:r>
            <a:r>
              <a:rPr lang="en-US" dirty="0" smtClean="0">
                <a:hlinkClick r:id="rId22"/>
              </a:rPr>
              <a:t>eggs</a:t>
            </a:r>
            <a:r>
              <a:rPr lang="en-US" dirty="0" smtClean="0"/>
              <a:t> in a </a:t>
            </a:r>
            <a:r>
              <a:rPr lang="en-US" dirty="0" smtClean="0">
                <a:hlinkClick r:id="rId23"/>
              </a:rPr>
              <a:t>large</a:t>
            </a:r>
            <a:r>
              <a:rPr lang="en-US" dirty="0" smtClean="0"/>
              <a:t> </a:t>
            </a:r>
            <a:r>
              <a:rPr lang="en-US" dirty="0" smtClean="0">
                <a:hlinkClick r:id="rId15"/>
              </a:rPr>
              <a:t>nest</a:t>
            </a:r>
            <a:r>
              <a:rPr lang="en-US" dirty="0" smtClean="0"/>
              <a:t> </a:t>
            </a:r>
            <a:r>
              <a:rPr lang="en-US" dirty="0" smtClean="0">
                <a:hlinkClick r:id="rId24"/>
              </a:rPr>
              <a:t>made</a:t>
            </a:r>
            <a:r>
              <a:rPr lang="en-US" dirty="0" smtClean="0"/>
              <a:t> of </a:t>
            </a:r>
            <a:r>
              <a:rPr lang="en-US" dirty="0" smtClean="0">
                <a:hlinkClick r:id="rId25"/>
              </a:rPr>
              <a:t>sticks</a:t>
            </a:r>
            <a:r>
              <a:rPr lang="en-US" dirty="0" smtClean="0"/>
              <a:t> and </a:t>
            </a:r>
            <a:r>
              <a:rPr lang="en-US" dirty="0" smtClean="0">
                <a:hlinkClick r:id="rId26"/>
              </a:rPr>
              <a:t>smaller</a:t>
            </a:r>
            <a:r>
              <a:rPr lang="en-US" dirty="0" smtClean="0"/>
              <a:t> </a:t>
            </a:r>
            <a:r>
              <a:rPr lang="en-US" dirty="0" smtClean="0">
                <a:hlinkClick r:id="rId27"/>
              </a:rPr>
              <a:t>twigs</a:t>
            </a:r>
            <a:r>
              <a:rPr lang="en-US" dirty="0" smtClean="0"/>
              <a:t> in </a:t>
            </a:r>
            <a:r>
              <a:rPr lang="en-US" dirty="0" smtClean="0">
                <a:hlinkClick r:id="rId28"/>
              </a:rPr>
              <a:t>tall</a:t>
            </a:r>
            <a:r>
              <a:rPr lang="en-US" dirty="0" smtClean="0"/>
              <a:t> </a:t>
            </a:r>
            <a:r>
              <a:rPr lang="en-US" dirty="0" smtClean="0">
                <a:hlinkClick r:id="rId29"/>
              </a:rPr>
              <a:t>trees</a:t>
            </a:r>
            <a:r>
              <a:rPr lang="en-US" dirty="0" smtClean="0"/>
              <a:t> or on </a:t>
            </a:r>
            <a:r>
              <a:rPr lang="en-US" dirty="0" smtClean="0">
                <a:hlinkClick r:id="rId30"/>
              </a:rPr>
              <a:t>rocky</a:t>
            </a:r>
            <a:r>
              <a:rPr lang="en-US" dirty="0" smtClean="0"/>
              <a:t> </a:t>
            </a:r>
            <a:r>
              <a:rPr lang="en-US" dirty="0" smtClean="0">
                <a:hlinkClick r:id="rId31"/>
              </a:rPr>
              <a:t>cliffs.</a:t>
            </a:r>
            <a:r>
              <a:rPr lang="en-US" dirty="0" smtClean="0"/>
              <a:t> </a:t>
            </a:r>
            <a:r>
              <a:rPr lang="en-US" b="1" dirty="0" err="1" smtClean="0"/>
              <a:t>Subject</a:t>
            </a:r>
            <a:r>
              <a:rPr lang="en-US" dirty="0" err="1" smtClean="0">
                <a:hlinkClick r:id="rId32"/>
              </a:rPr>
              <a:t>Alaska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33"/>
              </a:rPr>
              <a:t>Kodiak Island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34"/>
              </a:rPr>
              <a:t>Raptors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35"/>
              </a:rPr>
              <a:t>Birds of prey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Publisher</a:t>
            </a:r>
            <a:r>
              <a:rPr lang="en-US" dirty="0" err="1" smtClean="0"/>
              <a:t>U.S</a:t>
            </a:r>
            <a:r>
              <a:rPr lang="en-US" dirty="0" smtClean="0"/>
              <a:t>. Fish and Wildlife Service </a:t>
            </a:r>
            <a:r>
              <a:rPr lang="en-US" b="1" dirty="0" err="1" smtClean="0"/>
              <a:t>Contributors</a:t>
            </a:r>
            <a:r>
              <a:rPr lang="en-US" dirty="0" err="1" smtClean="0">
                <a:hlinkClick r:id="rId36"/>
              </a:rPr>
              <a:t>NATIONAL</a:t>
            </a:r>
            <a:r>
              <a:rPr lang="en-US" dirty="0" smtClean="0"/>
              <a:t> </a:t>
            </a:r>
            <a:r>
              <a:rPr lang="en-US" dirty="0" smtClean="0">
                <a:hlinkClick r:id="rId37"/>
              </a:rPr>
              <a:t>CONSERVATION</a:t>
            </a:r>
            <a:r>
              <a:rPr lang="en-US" dirty="0" smtClean="0"/>
              <a:t> </a:t>
            </a:r>
            <a:r>
              <a:rPr lang="en-US" dirty="0" smtClean="0">
                <a:hlinkClick r:id="rId38"/>
              </a:rPr>
              <a:t>TRAINING</a:t>
            </a:r>
            <a:r>
              <a:rPr lang="en-US" dirty="0" smtClean="0"/>
              <a:t> </a:t>
            </a:r>
            <a:r>
              <a:rPr lang="en-US" dirty="0" smtClean="0">
                <a:hlinkClick r:id="rId39"/>
              </a:rPr>
              <a:t>CENTER-PUBLICATIONS</a:t>
            </a:r>
            <a:r>
              <a:rPr lang="en-US" dirty="0" smtClean="0"/>
              <a:t> AND </a:t>
            </a:r>
            <a:r>
              <a:rPr lang="en-US" dirty="0" smtClean="0">
                <a:hlinkClick r:id="rId38"/>
              </a:rPr>
              <a:t>TRAINING</a:t>
            </a:r>
            <a:r>
              <a:rPr lang="en-US" dirty="0" smtClean="0"/>
              <a:t> </a:t>
            </a:r>
            <a:r>
              <a:rPr lang="en-US" dirty="0" smtClean="0">
                <a:hlinkClick r:id="rId40"/>
              </a:rPr>
              <a:t>MATERIALS</a:t>
            </a:r>
            <a:r>
              <a:rPr lang="en-US" dirty="0" smtClean="0"/>
              <a:t> </a:t>
            </a:r>
            <a:r>
              <a:rPr lang="en-US" b="1" dirty="0" err="1" smtClean="0"/>
              <a:t>Type</a:t>
            </a:r>
            <a:r>
              <a:rPr lang="en-US" dirty="0" err="1" smtClean="0">
                <a:hlinkClick r:id="rId41"/>
              </a:rPr>
              <a:t>Still</a:t>
            </a:r>
            <a:r>
              <a:rPr lang="en-US" dirty="0" smtClean="0">
                <a:hlinkClick r:id="rId41"/>
              </a:rPr>
              <a:t> image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Format</a:t>
            </a:r>
            <a:r>
              <a:rPr lang="en-US" dirty="0" err="1" smtClean="0">
                <a:hlinkClick r:id="rId42"/>
              </a:rPr>
              <a:t>JPG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Source</a:t>
            </a:r>
            <a:r>
              <a:rPr lang="en-US" dirty="0" err="1" smtClean="0">
                <a:hlinkClick r:id="rId43"/>
              </a:rPr>
              <a:t>WV</a:t>
            </a:r>
            <a:r>
              <a:rPr lang="en-US" dirty="0" smtClean="0">
                <a:hlinkClick r:id="rId43"/>
              </a:rPr>
              <a:t> -10673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Language</a:t>
            </a:r>
            <a:r>
              <a:rPr lang="en-US" dirty="0" err="1" smtClean="0">
                <a:hlinkClick r:id="rId44"/>
              </a:rPr>
              <a:t>English</a:t>
            </a:r>
            <a:r>
              <a:rPr lang="en-US" dirty="0" smtClean="0"/>
              <a:t> </a:t>
            </a:r>
            <a:r>
              <a:rPr lang="en-US" b="1" dirty="0" err="1" smtClean="0"/>
              <a:t>Rights</a:t>
            </a:r>
            <a:r>
              <a:rPr lang="en-US" dirty="0" err="1" smtClean="0"/>
              <a:t>Public</a:t>
            </a:r>
            <a:r>
              <a:rPr lang="en-US" dirty="0" smtClean="0"/>
              <a:t> domain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Title</a:t>
            </a:r>
            <a:r>
              <a:rPr lang="en-US" dirty="0" err="1" smtClean="0">
                <a:hlinkClick r:id="rId3"/>
              </a:rPr>
              <a:t>Crane</a:t>
            </a:r>
            <a:r>
              <a:rPr lang="en-US" dirty="0" smtClean="0"/>
              <a:t>, </a:t>
            </a:r>
            <a:r>
              <a:rPr lang="en-US" dirty="0" smtClean="0">
                <a:hlinkClick r:id="rId4"/>
              </a:rPr>
              <a:t>whooping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(B003)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Alternative </a:t>
            </a:r>
            <a:r>
              <a:rPr lang="en-US" b="1" dirty="0" err="1" smtClean="0"/>
              <a:t>Title</a:t>
            </a:r>
            <a:r>
              <a:rPr lang="en-US" dirty="0" err="1" smtClean="0">
                <a:hlinkClick r:id="rId6"/>
              </a:rPr>
              <a:t>Grus</a:t>
            </a:r>
            <a:r>
              <a:rPr lang="en-US" dirty="0" smtClean="0"/>
              <a:t> </a:t>
            </a:r>
            <a:r>
              <a:rPr lang="en-US" dirty="0" err="1" smtClean="0">
                <a:hlinkClick r:id="rId7"/>
              </a:rPr>
              <a:t>americana</a:t>
            </a:r>
            <a:r>
              <a:rPr lang="en-US" dirty="0" smtClean="0"/>
              <a:t> </a:t>
            </a:r>
          </a:p>
          <a:p>
            <a:r>
              <a:rPr lang="en-US" b="1" dirty="0" err="1" smtClean="0"/>
              <a:t>Publisher</a:t>
            </a:r>
            <a:r>
              <a:rPr lang="en-US" dirty="0" err="1" smtClean="0"/>
              <a:t>U.S</a:t>
            </a:r>
            <a:r>
              <a:rPr lang="en-US" dirty="0" smtClean="0"/>
              <a:t>. Fish and Wildlife Service </a:t>
            </a:r>
          </a:p>
          <a:p>
            <a:r>
              <a:rPr lang="en-US" b="1" dirty="0" err="1" smtClean="0"/>
              <a:t>Type</a:t>
            </a:r>
            <a:r>
              <a:rPr lang="en-US" dirty="0" err="1" smtClean="0">
                <a:hlinkClick r:id="rId8"/>
              </a:rPr>
              <a:t>Still</a:t>
            </a:r>
            <a:r>
              <a:rPr lang="en-US" dirty="0" smtClean="0">
                <a:hlinkClick r:id="rId8"/>
              </a:rPr>
              <a:t> image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Format</a:t>
            </a:r>
            <a:r>
              <a:rPr lang="en-US" dirty="0" err="1" smtClean="0">
                <a:hlinkClick r:id="rId9"/>
              </a:rPr>
              <a:t>JPG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Language</a:t>
            </a:r>
            <a:r>
              <a:rPr lang="en-US" dirty="0" err="1" smtClean="0">
                <a:hlinkClick r:id="rId10"/>
              </a:rPr>
              <a:t>English</a:t>
            </a:r>
            <a:r>
              <a:rPr lang="en-US" dirty="0" smtClean="0"/>
              <a:t> </a:t>
            </a:r>
          </a:p>
          <a:p>
            <a:r>
              <a:rPr lang="en-US" b="1" dirty="0" err="1" smtClean="0"/>
              <a:t>Rights</a:t>
            </a:r>
            <a:r>
              <a:rPr lang="en-US" dirty="0" err="1" smtClean="0"/>
              <a:t>Public</a:t>
            </a:r>
            <a:r>
              <a:rPr lang="en-US" dirty="0" smtClean="0"/>
              <a:t> domain </a:t>
            </a:r>
          </a:p>
          <a:p>
            <a:r>
              <a:rPr lang="en-US" b="1" dirty="0" err="1" smtClean="0"/>
              <a:t>Audience</a:t>
            </a:r>
            <a:r>
              <a:rPr lang="en-US" dirty="0" err="1" smtClean="0"/>
              <a:t>General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Humpback Whale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(</a:t>
            </a:r>
            <a:r>
              <a:rPr lang="en-US" i="1" dirty="0" err="1" smtClean="0"/>
              <a:t>Megaptera</a:t>
            </a:r>
            <a:r>
              <a:rPr lang="en-US" i="1" dirty="0" smtClean="0"/>
              <a:t> </a:t>
            </a:r>
            <a:r>
              <a:rPr lang="en-US" i="1" dirty="0" err="1" smtClean="0"/>
              <a:t>novaeangliae</a:t>
            </a:r>
            <a:r>
              <a:rPr lang="en-US" i="1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Photo: NOAA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Title</a:t>
            </a:r>
            <a:r>
              <a:rPr lang="en-US" dirty="0" err="1" smtClean="0">
                <a:hlinkClick r:id="rId3"/>
              </a:rPr>
              <a:t>Florida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Panther</a:t>
            </a:r>
            <a:r>
              <a:rPr lang="en-US" dirty="0" smtClean="0"/>
              <a:t> </a:t>
            </a:r>
            <a:r>
              <a:rPr lang="en-US" b="1" dirty="0" err="1" smtClean="0"/>
              <a:t>Subject</a:t>
            </a:r>
            <a:r>
              <a:rPr lang="en-US" dirty="0" err="1" smtClean="0">
                <a:hlinkClick r:id="rId5"/>
              </a:rPr>
              <a:t>Carnivore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6"/>
              </a:rPr>
              <a:t>Predators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7"/>
              </a:rPr>
              <a:t>cat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8"/>
              </a:rPr>
              <a:t>Endangered species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9"/>
              </a:rPr>
              <a:t>Florida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Publisher</a:t>
            </a:r>
            <a:r>
              <a:rPr lang="en-US" dirty="0" err="1" smtClean="0"/>
              <a:t>U.S</a:t>
            </a:r>
            <a:r>
              <a:rPr lang="en-US" dirty="0" smtClean="0"/>
              <a:t>. Fish and Wildlife Service </a:t>
            </a:r>
            <a:r>
              <a:rPr lang="en-US" b="1" dirty="0" err="1" smtClean="0"/>
              <a:t>Contributors</a:t>
            </a:r>
            <a:r>
              <a:rPr lang="en-US" dirty="0" err="1" smtClean="0">
                <a:hlinkClick r:id="rId10"/>
              </a:rPr>
              <a:t>DIVISION</a:t>
            </a:r>
            <a:r>
              <a:rPr lang="en-US" dirty="0" smtClean="0"/>
              <a:t> OF </a:t>
            </a:r>
            <a:r>
              <a:rPr lang="en-US" dirty="0" smtClean="0">
                <a:hlinkClick r:id="rId11"/>
              </a:rPr>
              <a:t>PUBLIC</a:t>
            </a:r>
            <a:r>
              <a:rPr lang="en-US" dirty="0" smtClean="0"/>
              <a:t> </a:t>
            </a:r>
            <a:r>
              <a:rPr lang="en-US" dirty="0" smtClean="0">
                <a:hlinkClick r:id="rId12"/>
              </a:rPr>
              <a:t>AFFAIRS</a:t>
            </a:r>
            <a:r>
              <a:rPr lang="en-US" dirty="0" smtClean="0"/>
              <a:t> </a:t>
            </a:r>
            <a:r>
              <a:rPr lang="en-US" b="1" dirty="0" err="1" smtClean="0"/>
              <a:t>Type</a:t>
            </a:r>
            <a:r>
              <a:rPr lang="en-US" dirty="0" err="1" smtClean="0">
                <a:hlinkClick r:id="rId13"/>
              </a:rPr>
              <a:t>Still</a:t>
            </a:r>
            <a:r>
              <a:rPr lang="en-US" dirty="0" smtClean="0">
                <a:hlinkClick r:id="rId13"/>
              </a:rPr>
              <a:t> image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Format</a:t>
            </a:r>
            <a:r>
              <a:rPr lang="en-US" dirty="0" err="1" smtClean="0">
                <a:hlinkClick r:id="rId14"/>
              </a:rPr>
              <a:t>JPG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Source</a:t>
            </a:r>
            <a:r>
              <a:rPr lang="en-US" dirty="0" smtClean="0">
                <a:hlinkClick r:id="rId15"/>
              </a:rPr>
              <a:t>WO2883-Highlights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Language</a:t>
            </a:r>
            <a:r>
              <a:rPr lang="en-US" dirty="0" err="1" smtClean="0">
                <a:hlinkClick r:id="rId16"/>
              </a:rPr>
              <a:t>English</a:t>
            </a:r>
            <a:r>
              <a:rPr lang="en-US" dirty="0" smtClean="0"/>
              <a:t> </a:t>
            </a:r>
            <a:r>
              <a:rPr lang="en-US" b="1" dirty="0" err="1" smtClean="0"/>
              <a:t>Rights</a:t>
            </a:r>
            <a:r>
              <a:rPr lang="en-US" dirty="0" err="1" smtClean="0"/>
              <a:t>Public</a:t>
            </a:r>
            <a:r>
              <a:rPr lang="en-US" dirty="0" smtClean="0"/>
              <a:t> domain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Title</a:t>
            </a:r>
            <a:r>
              <a:rPr lang="en-US" dirty="0" err="1" smtClean="0">
                <a:hlinkClick r:id="rId3"/>
              </a:rPr>
              <a:t>American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Alligator</a:t>
            </a:r>
            <a:r>
              <a:rPr lang="en-US" dirty="0" smtClean="0"/>
              <a:t> </a:t>
            </a:r>
            <a:r>
              <a:rPr lang="en-US" b="1" dirty="0" err="1" smtClean="0"/>
              <a:t>Creator</a:t>
            </a:r>
            <a:r>
              <a:rPr lang="en-US" dirty="0" err="1" smtClean="0">
                <a:hlinkClick r:id="rId5"/>
              </a:rPr>
              <a:t>Stolz</a:t>
            </a:r>
            <a:r>
              <a:rPr lang="en-US" dirty="0" smtClean="0"/>
              <a:t>, </a:t>
            </a:r>
            <a:r>
              <a:rPr lang="en-US" dirty="0" smtClean="0">
                <a:hlinkClick r:id="rId6"/>
              </a:rPr>
              <a:t>Gary</a:t>
            </a:r>
            <a:r>
              <a:rPr lang="en-US" dirty="0" smtClean="0"/>
              <a:t> </a:t>
            </a:r>
            <a:r>
              <a:rPr lang="en-US" dirty="0" smtClean="0">
                <a:hlinkClick r:id="rId7"/>
              </a:rPr>
              <a:t>M.</a:t>
            </a:r>
            <a:r>
              <a:rPr lang="en-US" dirty="0" smtClean="0"/>
              <a:t> </a:t>
            </a:r>
            <a:r>
              <a:rPr lang="en-US" b="1" dirty="0" err="1" smtClean="0"/>
              <a:t>Subject</a:t>
            </a:r>
            <a:r>
              <a:rPr lang="en-US" dirty="0" err="1" smtClean="0">
                <a:hlinkClick r:id="rId8"/>
              </a:rPr>
              <a:t>Animals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9"/>
              </a:rPr>
              <a:t>Louisiana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10"/>
              </a:rPr>
              <a:t>Reptiles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11"/>
              </a:rPr>
              <a:t>Wildlife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Publisher</a:t>
            </a:r>
            <a:r>
              <a:rPr lang="en-US" dirty="0" err="1" smtClean="0"/>
              <a:t>U.S</a:t>
            </a:r>
            <a:r>
              <a:rPr lang="en-US" dirty="0" smtClean="0"/>
              <a:t>. Fish and Wildlife Service </a:t>
            </a:r>
            <a:r>
              <a:rPr lang="en-US" b="1" dirty="0" err="1" smtClean="0"/>
              <a:t>Contributors</a:t>
            </a:r>
            <a:r>
              <a:rPr lang="en-US" dirty="0" err="1" smtClean="0">
                <a:hlinkClick r:id="rId12"/>
              </a:rPr>
              <a:t>DIVISION</a:t>
            </a:r>
            <a:r>
              <a:rPr lang="en-US" dirty="0" smtClean="0"/>
              <a:t> OF </a:t>
            </a:r>
            <a:r>
              <a:rPr lang="en-US" dirty="0" smtClean="0">
                <a:hlinkClick r:id="rId13"/>
              </a:rPr>
              <a:t>PUBLIC</a:t>
            </a:r>
            <a:r>
              <a:rPr lang="en-US" dirty="0" smtClean="0"/>
              <a:t> </a:t>
            </a:r>
            <a:r>
              <a:rPr lang="en-US" dirty="0" smtClean="0">
                <a:hlinkClick r:id="rId14"/>
              </a:rPr>
              <a:t>AFFAIRS</a:t>
            </a:r>
            <a:r>
              <a:rPr lang="en-US" dirty="0" smtClean="0"/>
              <a:t> </a:t>
            </a:r>
            <a:r>
              <a:rPr lang="en-US" b="1" dirty="0" err="1" smtClean="0"/>
              <a:t>Type</a:t>
            </a:r>
            <a:r>
              <a:rPr lang="en-US" dirty="0" err="1" smtClean="0">
                <a:hlinkClick r:id="rId15"/>
              </a:rPr>
              <a:t>Still</a:t>
            </a:r>
            <a:r>
              <a:rPr lang="en-US" dirty="0" smtClean="0">
                <a:hlinkClick r:id="rId15"/>
              </a:rPr>
              <a:t> image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Format</a:t>
            </a:r>
            <a:r>
              <a:rPr lang="en-US" dirty="0" err="1" smtClean="0">
                <a:hlinkClick r:id="rId16"/>
              </a:rPr>
              <a:t>JPG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Source</a:t>
            </a:r>
            <a:r>
              <a:rPr lang="en-US" dirty="0" smtClean="0">
                <a:hlinkClick r:id="rId17"/>
              </a:rPr>
              <a:t>WO8440-002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Language</a:t>
            </a:r>
            <a:r>
              <a:rPr lang="en-US" dirty="0" err="1" smtClean="0">
                <a:hlinkClick r:id="rId18"/>
              </a:rPr>
              <a:t>English</a:t>
            </a:r>
            <a:r>
              <a:rPr lang="en-US" dirty="0" smtClean="0"/>
              <a:t> </a:t>
            </a:r>
            <a:r>
              <a:rPr lang="en-US" b="1" dirty="0" err="1" smtClean="0"/>
              <a:t>Rights</a:t>
            </a:r>
            <a:r>
              <a:rPr lang="en-US" dirty="0" err="1" smtClean="0"/>
              <a:t>Public</a:t>
            </a:r>
            <a:r>
              <a:rPr lang="en-US" dirty="0" smtClean="0"/>
              <a:t> domain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Title</a:t>
            </a:r>
            <a:r>
              <a:rPr lang="en-US" dirty="0" err="1" smtClean="0">
                <a:hlinkClick r:id="rId3"/>
              </a:rPr>
              <a:t>Large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Male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Polar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Bear</a:t>
            </a:r>
            <a:r>
              <a:rPr lang="en-US" dirty="0" smtClean="0"/>
              <a:t> </a:t>
            </a:r>
            <a:r>
              <a:rPr lang="en-US" dirty="0" smtClean="0">
                <a:hlinkClick r:id="rId7"/>
              </a:rPr>
              <a:t>Near</a:t>
            </a:r>
            <a:r>
              <a:rPr lang="en-US" dirty="0" smtClean="0"/>
              <a:t> </a:t>
            </a:r>
            <a:r>
              <a:rPr lang="en-US" dirty="0" smtClean="0">
                <a:hlinkClick r:id="rId8"/>
              </a:rPr>
              <a:t>Barrow</a:t>
            </a:r>
            <a:r>
              <a:rPr lang="en-US" dirty="0" smtClean="0"/>
              <a:t>, </a:t>
            </a:r>
            <a:r>
              <a:rPr lang="en-US" dirty="0" smtClean="0">
                <a:hlinkClick r:id="rId9"/>
              </a:rPr>
              <a:t>Alaska </a:t>
            </a:r>
            <a:r>
              <a:rPr lang="en-US" b="1" dirty="0" err="1" smtClean="0"/>
              <a:t>Contact</a:t>
            </a:r>
            <a:r>
              <a:rPr lang="en-US" dirty="0" err="1" smtClean="0">
                <a:hlinkClick r:id="rId10"/>
              </a:rPr>
              <a:t>mailto:nctcimages@fws.gov</a:t>
            </a:r>
            <a:r>
              <a:rPr lang="en-US" dirty="0" smtClean="0"/>
              <a:t> </a:t>
            </a:r>
            <a:r>
              <a:rPr lang="en-US" b="1" dirty="0" err="1" smtClean="0"/>
              <a:t>Creator</a:t>
            </a:r>
            <a:r>
              <a:rPr lang="en-US" dirty="0" err="1" smtClean="0">
                <a:hlinkClick r:id="rId11"/>
              </a:rPr>
              <a:t>Amstrup</a:t>
            </a:r>
            <a:r>
              <a:rPr lang="en-US" dirty="0" smtClean="0"/>
              <a:t>, </a:t>
            </a:r>
            <a:r>
              <a:rPr lang="en-US" dirty="0" smtClean="0">
                <a:hlinkClick r:id="rId12"/>
              </a:rPr>
              <a:t>Steve</a:t>
            </a:r>
            <a:r>
              <a:rPr lang="en-US" dirty="0" smtClean="0"/>
              <a:t> </a:t>
            </a:r>
            <a:r>
              <a:rPr lang="en-US" b="1" dirty="0" err="1" smtClean="0"/>
              <a:t>Description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 smtClean="0">
                <a:hlinkClick r:id="rId13"/>
              </a:rPr>
              <a:t>large</a:t>
            </a:r>
            <a:r>
              <a:rPr lang="en-US" dirty="0" smtClean="0"/>
              <a:t> </a:t>
            </a:r>
            <a:r>
              <a:rPr lang="en-US" dirty="0" smtClean="0">
                <a:hlinkClick r:id="rId14"/>
              </a:rPr>
              <a:t>male</a:t>
            </a:r>
            <a:r>
              <a:rPr lang="en-US" dirty="0" smtClean="0"/>
              <a:t> </a:t>
            </a:r>
            <a:r>
              <a:rPr lang="en-US" dirty="0" smtClean="0">
                <a:hlinkClick r:id="rId15"/>
              </a:rPr>
              <a:t>polar</a:t>
            </a:r>
            <a:r>
              <a:rPr lang="en-US" dirty="0" smtClean="0"/>
              <a:t> </a:t>
            </a:r>
            <a:r>
              <a:rPr lang="en-US" dirty="0" smtClean="0">
                <a:hlinkClick r:id="rId16"/>
              </a:rPr>
              <a:t>bear</a:t>
            </a:r>
            <a:r>
              <a:rPr lang="en-US" dirty="0" smtClean="0"/>
              <a:t> </a:t>
            </a:r>
            <a:r>
              <a:rPr lang="en-US" dirty="0" smtClean="0">
                <a:hlinkClick r:id="rId17"/>
              </a:rPr>
              <a:t>walks</a:t>
            </a:r>
            <a:r>
              <a:rPr lang="en-US" dirty="0" smtClean="0"/>
              <a:t> on the </a:t>
            </a:r>
            <a:r>
              <a:rPr lang="en-US" dirty="0" smtClean="0">
                <a:hlinkClick r:id="rId18"/>
              </a:rPr>
              <a:t>Arctic</a:t>
            </a:r>
            <a:r>
              <a:rPr lang="en-US" dirty="0" smtClean="0"/>
              <a:t> </a:t>
            </a:r>
            <a:r>
              <a:rPr lang="en-US" dirty="0" smtClean="0">
                <a:hlinkClick r:id="rId19"/>
              </a:rPr>
              <a:t>coast</a:t>
            </a:r>
            <a:r>
              <a:rPr lang="en-US" dirty="0" smtClean="0"/>
              <a:t> </a:t>
            </a:r>
            <a:r>
              <a:rPr lang="en-US" dirty="0" smtClean="0">
                <a:hlinkClick r:id="rId20"/>
              </a:rPr>
              <a:t>near</a:t>
            </a:r>
            <a:r>
              <a:rPr lang="en-US" dirty="0" smtClean="0"/>
              <a:t> </a:t>
            </a:r>
            <a:r>
              <a:rPr lang="en-US" dirty="0" smtClean="0">
                <a:hlinkClick r:id="rId8"/>
              </a:rPr>
              <a:t>Barrow</a:t>
            </a:r>
            <a:r>
              <a:rPr lang="en-US" dirty="0" smtClean="0"/>
              <a:t>, </a:t>
            </a:r>
            <a:r>
              <a:rPr lang="en-US" dirty="0" smtClean="0">
                <a:hlinkClick r:id="rId9"/>
              </a:rPr>
              <a:t>Alaska </a:t>
            </a:r>
            <a:r>
              <a:rPr lang="en-US" b="1" dirty="0" err="1" smtClean="0"/>
              <a:t>Subject</a:t>
            </a:r>
            <a:r>
              <a:rPr lang="en-US" dirty="0" err="1" smtClean="0">
                <a:hlinkClick r:id="rId21"/>
              </a:rPr>
              <a:t>Mammals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2"/>
              </a:rPr>
              <a:t>Snow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Location</a:t>
            </a:r>
            <a:r>
              <a:rPr lang="en-US" dirty="0" err="1" smtClean="0">
                <a:hlinkClick r:id="rId23"/>
              </a:rPr>
              <a:t>Alaska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Publisher</a:t>
            </a:r>
            <a:r>
              <a:rPr lang="en-US" dirty="0" err="1" smtClean="0"/>
              <a:t>U.S</a:t>
            </a:r>
            <a:r>
              <a:rPr lang="en-US" dirty="0" smtClean="0"/>
              <a:t>. Fish and Wildlife Service </a:t>
            </a:r>
            <a:r>
              <a:rPr lang="en-US" b="1" dirty="0" smtClean="0"/>
              <a:t>Date of Original</a:t>
            </a:r>
            <a:r>
              <a:rPr lang="en-US" dirty="0" smtClean="0">
                <a:hlinkClick r:id="rId24"/>
              </a:rPr>
              <a:t>10</a:t>
            </a:r>
            <a:r>
              <a:rPr lang="en-US" dirty="0" smtClean="0"/>
              <a:t> </a:t>
            </a:r>
            <a:r>
              <a:rPr lang="en-US" dirty="0" smtClean="0">
                <a:hlinkClick r:id="rId25"/>
              </a:rPr>
              <a:t>November</a:t>
            </a:r>
            <a:r>
              <a:rPr lang="en-US" dirty="0" smtClean="0"/>
              <a:t> </a:t>
            </a:r>
            <a:r>
              <a:rPr lang="en-US" dirty="0" smtClean="0">
                <a:hlinkClick r:id="rId26"/>
              </a:rPr>
              <a:t>2010</a:t>
            </a:r>
            <a:r>
              <a:rPr lang="en-US" dirty="0" smtClean="0"/>
              <a:t> </a:t>
            </a:r>
            <a:r>
              <a:rPr lang="en-US" b="1" dirty="0" err="1" smtClean="0"/>
              <a:t>Type</a:t>
            </a:r>
            <a:r>
              <a:rPr lang="en-US" dirty="0" err="1" smtClean="0">
                <a:hlinkClick r:id="rId27"/>
              </a:rPr>
              <a:t>Still</a:t>
            </a:r>
            <a:r>
              <a:rPr lang="en-US" dirty="0" smtClean="0">
                <a:hlinkClick r:id="rId27"/>
              </a:rPr>
              <a:t> Image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Format</a:t>
            </a:r>
            <a:r>
              <a:rPr lang="en-US" dirty="0" err="1" smtClean="0">
                <a:hlinkClick r:id="rId28"/>
              </a:rPr>
              <a:t>JPG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Item ID</a:t>
            </a:r>
            <a:r>
              <a:rPr lang="en-US" dirty="0" smtClean="0">
                <a:hlinkClick r:id="rId29"/>
              </a:rPr>
              <a:t>5165010564_0d5cbfdc5a_b</a:t>
            </a:r>
            <a:r>
              <a:rPr lang="en-US" dirty="0" smtClean="0"/>
              <a:t> </a:t>
            </a:r>
            <a:r>
              <a:rPr lang="en-US" b="1" dirty="0" err="1" smtClean="0"/>
              <a:t>Source</a:t>
            </a:r>
            <a:r>
              <a:rPr lang="en-US" dirty="0" err="1" smtClean="0">
                <a:hlinkClick r:id="rId30"/>
              </a:rPr>
              <a:t>USFWS</a:t>
            </a:r>
            <a:r>
              <a:rPr lang="en-US" dirty="0" smtClean="0">
                <a:hlinkClick r:id="rId30"/>
              </a:rPr>
              <a:t> Alaska Region/</a:t>
            </a:r>
            <a:r>
              <a:rPr lang="en-US" dirty="0" err="1" smtClean="0">
                <a:hlinkClick r:id="rId30"/>
              </a:rPr>
              <a:t>Flickr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Rights</a:t>
            </a:r>
            <a:r>
              <a:rPr lang="en-US" dirty="0" err="1" smtClean="0"/>
              <a:t>Public</a:t>
            </a:r>
            <a:r>
              <a:rPr lang="en-US" dirty="0" smtClean="0"/>
              <a:t> Domain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Title</a:t>
            </a:r>
            <a:r>
              <a:rPr lang="en-US" dirty="0" err="1" smtClean="0">
                <a:hlinkClick r:id="rId3"/>
              </a:rPr>
              <a:t>Grizzly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bear</a:t>
            </a:r>
            <a:r>
              <a:rPr lang="en-US" dirty="0" smtClean="0"/>
              <a:t> </a:t>
            </a:r>
            <a:r>
              <a:rPr lang="en-US" b="1" dirty="0" err="1" smtClean="0"/>
              <a:t>Contact</a:t>
            </a:r>
            <a:r>
              <a:rPr lang="en-US" dirty="0" err="1" smtClean="0">
                <a:hlinkClick r:id="rId5"/>
              </a:rPr>
              <a:t>mailto:nctcimages@fws.gov</a:t>
            </a:r>
            <a:r>
              <a:rPr lang="en-US" dirty="0" smtClean="0"/>
              <a:t> </a:t>
            </a:r>
            <a:r>
              <a:rPr lang="en-US" b="1" dirty="0" err="1" smtClean="0"/>
              <a:t>Creator</a:t>
            </a:r>
            <a:r>
              <a:rPr lang="en-US" dirty="0" err="1" smtClean="0">
                <a:hlinkClick r:id="rId6"/>
              </a:rPr>
              <a:t>Bauer</a:t>
            </a:r>
            <a:r>
              <a:rPr lang="en-US" dirty="0" smtClean="0"/>
              <a:t>, </a:t>
            </a:r>
            <a:r>
              <a:rPr lang="en-US" dirty="0" smtClean="0">
                <a:hlinkClick r:id="rId7"/>
              </a:rPr>
              <a:t>Erwin</a:t>
            </a:r>
            <a:r>
              <a:rPr lang="en-US" dirty="0" smtClean="0"/>
              <a:t> </a:t>
            </a:r>
            <a:r>
              <a:rPr lang="en-US" dirty="0" smtClean="0">
                <a:hlinkClick r:id="rId8"/>
              </a:rPr>
              <a:t>&amp;</a:t>
            </a:r>
            <a:r>
              <a:rPr lang="en-US" dirty="0" smtClean="0"/>
              <a:t> </a:t>
            </a:r>
            <a:r>
              <a:rPr lang="en-US" dirty="0" smtClean="0">
                <a:hlinkClick r:id="rId9"/>
              </a:rPr>
              <a:t>Peggy</a:t>
            </a:r>
            <a:r>
              <a:rPr lang="en-US" dirty="0" smtClean="0"/>
              <a:t> </a:t>
            </a:r>
            <a:r>
              <a:rPr lang="en-US" b="1" dirty="0" err="1" smtClean="0"/>
              <a:t>Description</a:t>
            </a:r>
            <a:r>
              <a:rPr lang="en-US" dirty="0" err="1" smtClean="0">
                <a:hlinkClick r:id="rId3"/>
              </a:rPr>
              <a:t>Grizzly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bear</a:t>
            </a:r>
            <a:r>
              <a:rPr lang="en-US" dirty="0" smtClean="0"/>
              <a:t> on a </a:t>
            </a:r>
            <a:r>
              <a:rPr lang="en-US" dirty="0" smtClean="0">
                <a:hlinkClick r:id="rId10"/>
              </a:rPr>
              <a:t>rock</a:t>
            </a:r>
            <a:r>
              <a:rPr lang="en-US" dirty="0" smtClean="0"/>
              <a:t> </a:t>
            </a:r>
            <a:r>
              <a:rPr lang="en-US" dirty="0" smtClean="0">
                <a:hlinkClick r:id="rId11"/>
              </a:rPr>
              <a:t>overlooking</a:t>
            </a:r>
            <a:r>
              <a:rPr lang="en-US" dirty="0" smtClean="0"/>
              <a:t> the </a:t>
            </a:r>
            <a:r>
              <a:rPr lang="en-US" dirty="0" smtClean="0">
                <a:hlinkClick r:id="rId12"/>
              </a:rPr>
              <a:t>Glacier</a:t>
            </a:r>
            <a:r>
              <a:rPr lang="en-US" dirty="0" smtClean="0"/>
              <a:t> </a:t>
            </a:r>
            <a:r>
              <a:rPr lang="en-US" dirty="0" smtClean="0">
                <a:hlinkClick r:id="rId13"/>
              </a:rPr>
              <a:t>National</a:t>
            </a:r>
            <a:r>
              <a:rPr lang="en-US" dirty="0" smtClean="0"/>
              <a:t> </a:t>
            </a:r>
            <a:r>
              <a:rPr lang="en-US" dirty="0" smtClean="0">
                <a:hlinkClick r:id="rId14"/>
              </a:rPr>
              <a:t>Park</a:t>
            </a:r>
            <a:r>
              <a:rPr lang="en-US" dirty="0" smtClean="0"/>
              <a:t> </a:t>
            </a:r>
            <a:r>
              <a:rPr lang="en-US" b="1" dirty="0" err="1" smtClean="0"/>
              <a:t>Subject</a:t>
            </a:r>
            <a:r>
              <a:rPr lang="en-US" dirty="0" err="1" smtClean="0">
                <a:hlinkClick r:id="rId15"/>
              </a:rPr>
              <a:t>Mammals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16"/>
              </a:rPr>
              <a:t>Parks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Location</a:t>
            </a:r>
            <a:r>
              <a:rPr lang="en-US" dirty="0" err="1" smtClean="0">
                <a:hlinkClick r:id="rId17"/>
              </a:rPr>
              <a:t>Montana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Publisher</a:t>
            </a:r>
            <a:r>
              <a:rPr lang="en-US" dirty="0" err="1" smtClean="0"/>
              <a:t>U.S</a:t>
            </a:r>
            <a:r>
              <a:rPr lang="en-US" dirty="0" smtClean="0"/>
              <a:t>. Fish and Wildlife Service </a:t>
            </a:r>
            <a:r>
              <a:rPr lang="en-US" b="1" dirty="0" err="1" smtClean="0"/>
              <a:t>Type</a:t>
            </a:r>
            <a:r>
              <a:rPr lang="en-US" dirty="0" err="1" smtClean="0">
                <a:hlinkClick r:id="rId18"/>
              </a:rPr>
              <a:t>Still</a:t>
            </a:r>
            <a:r>
              <a:rPr lang="en-US" dirty="0" smtClean="0">
                <a:hlinkClick r:id="rId18"/>
              </a:rPr>
              <a:t> Image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Format</a:t>
            </a:r>
            <a:r>
              <a:rPr lang="en-US" dirty="0" err="1" smtClean="0">
                <a:hlinkClick r:id="rId19"/>
              </a:rPr>
              <a:t>JPG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Item </a:t>
            </a:r>
            <a:r>
              <a:rPr lang="en-US" b="1" dirty="0" err="1" smtClean="0"/>
              <a:t>ID</a:t>
            </a:r>
            <a:r>
              <a:rPr lang="en-US" dirty="0" err="1" smtClean="0">
                <a:hlinkClick r:id="rId20"/>
              </a:rPr>
              <a:t>grizzly</a:t>
            </a:r>
            <a:r>
              <a:rPr lang="en-US" dirty="0" smtClean="0"/>
              <a:t> </a:t>
            </a:r>
            <a:r>
              <a:rPr lang="en-US" dirty="0" smtClean="0">
                <a:hlinkClick r:id="rId21"/>
              </a:rPr>
              <a:t>bear_Bauer_9449_105.1</a:t>
            </a:r>
            <a:r>
              <a:rPr lang="en-US" dirty="0" smtClean="0"/>
              <a:t> </a:t>
            </a:r>
            <a:r>
              <a:rPr lang="en-US" b="1" dirty="0" err="1" smtClean="0"/>
              <a:t>Source</a:t>
            </a:r>
            <a:r>
              <a:rPr lang="en-US" dirty="0" err="1" smtClean="0">
                <a:hlinkClick r:id="rId22"/>
              </a:rPr>
              <a:t>NCTC</a:t>
            </a:r>
            <a:r>
              <a:rPr lang="en-US" dirty="0" smtClean="0">
                <a:hlinkClick r:id="rId22"/>
              </a:rPr>
              <a:t> Image Library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Rights</a:t>
            </a:r>
            <a:r>
              <a:rPr lang="en-US" dirty="0" err="1" smtClean="0"/>
              <a:t>Public</a:t>
            </a:r>
            <a:r>
              <a:rPr lang="en-US" dirty="0" smtClean="0"/>
              <a:t> Domain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Title</a:t>
            </a:r>
            <a:r>
              <a:rPr lang="en-US" dirty="0" err="1" smtClean="0">
                <a:hlinkClick r:id="rId3"/>
              </a:rPr>
              <a:t>Sea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Otter</a:t>
            </a:r>
            <a:r>
              <a:rPr lang="en-US" dirty="0" smtClean="0"/>
              <a:t> </a:t>
            </a:r>
            <a:r>
              <a:rPr lang="en-US" b="1" dirty="0" err="1" smtClean="0"/>
              <a:t>Creator</a:t>
            </a:r>
            <a:r>
              <a:rPr lang="en-US" dirty="0" err="1" smtClean="0">
                <a:hlinkClick r:id="rId5"/>
              </a:rPr>
              <a:t>Menke</a:t>
            </a:r>
            <a:r>
              <a:rPr lang="en-US" dirty="0" smtClean="0"/>
              <a:t>, </a:t>
            </a:r>
            <a:r>
              <a:rPr lang="en-US" dirty="0" smtClean="0">
                <a:hlinkClick r:id="rId6"/>
              </a:rPr>
              <a:t>David</a:t>
            </a:r>
            <a:r>
              <a:rPr lang="en-US" dirty="0" smtClean="0"/>
              <a:t> </a:t>
            </a:r>
            <a:r>
              <a:rPr lang="en-US" b="1" dirty="0" err="1" smtClean="0"/>
              <a:t>Subject</a:t>
            </a:r>
            <a:r>
              <a:rPr lang="en-US" dirty="0" err="1" smtClean="0">
                <a:hlinkClick r:id="rId7"/>
              </a:rPr>
              <a:t>Marine</a:t>
            </a:r>
            <a:r>
              <a:rPr lang="en-US" dirty="0" smtClean="0">
                <a:hlinkClick r:id="rId7"/>
              </a:rPr>
              <a:t> mammals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Publisher</a:t>
            </a:r>
            <a:r>
              <a:rPr lang="en-US" dirty="0" err="1" smtClean="0"/>
              <a:t>U.S</a:t>
            </a:r>
            <a:r>
              <a:rPr lang="en-US" dirty="0" smtClean="0"/>
              <a:t>. Fish and Wildlife Service </a:t>
            </a:r>
            <a:r>
              <a:rPr lang="en-US" b="1" dirty="0" smtClean="0"/>
              <a:t>Date of Original</a:t>
            </a:r>
            <a:r>
              <a:rPr lang="en-US" dirty="0" smtClean="0">
                <a:hlinkClick r:id="rId8"/>
              </a:rPr>
              <a:t>1995-08-17</a:t>
            </a:r>
            <a:r>
              <a:rPr lang="en-US" dirty="0" smtClean="0"/>
              <a:t> </a:t>
            </a:r>
            <a:r>
              <a:rPr lang="en-US" b="1" dirty="0" err="1" smtClean="0"/>
              <a:t>Type</a:t>
            </a:r>
            <a:r>
              <a:rPr lang="en-US" dirty="0" err="1" smtClean="0">
                <a:hlinkClick r:id="rId9"/>
              </a:rPr>
              <a:t>Still</a:t>
            </a:r>
            <a:r>
              <a:rPr lang="en-US" dirty="0" smtClean="0">
                <a:hlinkClick r:id="rId9"/>
              </a:rPr>
              <a:t> image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Format</a:t>
            </a:r>
            <a:r>
              <a:rPr lang="en-US" dirty="0" err="1" smtClean="0">
                <a:hlinkClick r:id="rId10"/>
              </a:rPr>
              <a:t>JPG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Source</a:t>
            </a:r>
            <a:r>
              <a:rPr lang="en-US" dirty="0" err="1" smtClean="0">
                <a:hlinkClick r:id="rId11"/>
              </a:rPr>
              <a:t>AK</a:t>
            </a:r>
            <a:r>
              <a:rPr lang="en-US" dirty="0" smtClean="0">
                <a:hlinkClick r:id="rId11"/>
              </a:rPr>
              <a:t>/RO/00174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Language</a:t>
            </a:r>
            <a:r>
              <a:rPr lang="en-US" dirty="0" err="1" smtClean="0">
                <a:hlinkClick r:id="rId12"/>
              </a:rPr>
              <a:t>English</a:t>
            </a:r>
            <a:r>
              <a:rPr lang="en-US" dirty="0" smtClean="0"/>
              <a:t> </a:t>
            </a:r>
            <a:r>
              <a:rPr lang="en-US" b="1" dirty="0" err="1" smtClean="0"/>
              <a:t>Rights</a:t>
            </a:r>
            <a:r>
              <a:rPr lang="en-US" dirty="0" err="1" smtClean="0"/>
              <a:t>Public</a:t>
            </a:r>
            <a:r>
              <a:rPr lang="en-US" dirty="0" smtClean="0"/>
              <a:t> domain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64722-9FEC-446A-AA4D-7A69A3597B3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1/30/2011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43806-2C11-4A1F-BCEC-4E1DD5FE5581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26CAD-3FE7-4A36-8415-A06A4CA52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1/30/2011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C5A26CAD-3FE7-4A36-8415-A06A4CA52E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1/30/2011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26CAD-3FE7-4A36-8415-A06A4CA52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1/30/2011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26CAD-3FE7-4A36-8415-A06A4CA52E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1/30/2011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26CAD-3FE7-4A36-8415-A06A4CA52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1/30/2011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26CAD-3FE7-4A36-8415-A06A4CA52E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1/30/2011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26CAD-3FE7-4A36-8415-A06A4CA52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1/30/2011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26CAD-3FE7-4A36-8415-A06A4CA52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1/30/2011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26CAD-3FE7-4A36-8415-A06A4CA52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1/30/2011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C5A26CAD-3FE7-4A36-8415-A06A4CA52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6400800"/>
            <a:ext cx="9144000" cy="228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F6BCBE8-30B0-4476-8762-9236B142003A}" type="datetimeFigureOut">
              <a:rPr lang="en-US" smtClean="0"/>
              <a:pPr/>
              <a:t>1/30/2011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C5A26CAD-3FE7-4A36-8415-A06A4CA52E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4"/>
          <p:cNvPicPr>
            <a:picLocks noChangeAspect="1" noChangeArrowheads="1"/>
          </p:cNvPicPr>
          <p:nvPr userDrawn="1"/>
        </p:nvPicPr>
        <p:blipFill>
          <a:blip r:embed="rId14" cstate="print"/>
          <a:srcRect l="8559" r="5847"/>
          <a:stretch>
            <a:fillRect/>
          </a:stretch>
        </p:blipFill>
        <p:spPr bwMode="auto">
          <a:xfrm>
            <a:off x="8229600" y="6096000"/>
            <a:ext cx="762000" cy="762000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2000"/>
            <a:ext cx="6553200" cy="3352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Introducing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Endangered</a:t>
            </a:r>
            <a:br>
              <a:rPr lang="en-US" dirty="0" smtClean="0"/>
            </a:br>
            <a:r>
              <a:rPr lang="en-US" dirty="0" smtClean="0"/>
              <a:t>Species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5562600"/>
            <a:ext cx="5257800" cy="1143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Developed by the Endangered Species Coalition for the Endangered Species Day Curriculum</a:t>
            </a:r>
          </a:p>
          <a:p>
            <a:endParaRPr lang="en-US" sz="1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l="10070" r="6854" b="2941"/>
          <a:stretch>
            <a:fillRect/>
          </a:stretch>
        </p:blipFill>
        <p:spPr bwMode="auto">
          <a:xfrm>
            <a:off x="1524000" y="5410200"/>
            <a:ext cx="1371600" cy="13716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Polar Bear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6208" y="1752600"/>
            <a:ext cx="6036383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Grizzly Bear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4937" y="1758156"/>
            <a:ext cx="663892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Sea Otter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4937" y="1862931"/>
            <a:ext cx="663892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Spotted Owl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7618" y="1752600"/>
            <a:ext cx="4373563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Gray Wolf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28800" y="911267"/>
            <a:ext cx="5903192" cy="533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Pacific Salmon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175" y="1881981"/>
            <a:ext cx="66484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Kirtland’s Warbler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8920" y="1752600"/>
            <a:ext cx="6550959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Karner</a:t>
            </a:r>
            <a:r>
              <a:rPr lang="en-US" dirty="0" smtClean="0"/>
              <a:t> Blue Butterfly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3394" y="1752600"/>
            <a:ext cx="6622011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Pitcher Plant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0213" y="1752600"/>
            <a:ext cx="2888374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Global Issue</a:t>
            </a:r>
            <a:endParaRPr 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981450"/>
            <a:ext cx="31813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362200"/>
            <a:ext cx="198739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438400"/>
            <a:ext cx="20288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905000"/>
            <a:ext cx="315277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772400" cy="914400"/>
          </a:xfrm>
        </p:spPr>
        <p:txBody>
          <a:bodyPr/>
          <a:lstStyle/>
          <a:p>
            <a:pPr algn="ctr"/>
            <a:r>
              <a:rPr lang="en-US" dirty="0" smtClean="0"/>
              <a:t>What do it Mean?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00600" y="3192959"/>
            <a:ext cx="365760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odoni MT" pitchFamily="18" charset="0"/>
              </a:rPr>
              <a:t>Endangered</a:t>
            </a:r>
            <a:endParaRPr lang="en-US" sz="4400" dirty="0"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026700">
            <a:off x="1181490" y="1904125"/>
            <a:ext cx="365760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odoni MT" pitchFamily="18" charset="0"/>
              </a:rPr>
              <a:t>Threatened</a:t>
            </a:r>
            <a:endParaRPr lang="en-US" sz="4400" dirty="0">
              <a:latin typeface="Bodoni M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851124">
            <a:off x="2553115" y="4627434"/>
            <a:ext cx="365760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odoni MT" pitchFamily="18" charset="0"/>
              </a:rPr>
              <a:t>Extinct</a:t>
            </a:r>
            <a:endParaRPr lang="en-US" sz="4400" dirty="0">
              <a:latin typeface="Bodoni MT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Habitat Destruction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46053"/>
            <a:ext cx="7086600" cy="464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Invasive Species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447800"/>
            <a:ext cx="645510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86200" y="57912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Kudzu Vine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Pollution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860674"/>
            <a:ext cx="3810000" cy="242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2719" y="1219200"/>
            <a:ext cx="389928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219199"/>
            <a:ext cx="3886200" cy="254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848099"/>
            <a:ext cx="3810000" cy="240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Overexploitation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8680" t="4334" r="41965" b="-7505"/>
          <a:stretch>
            <a:fillRect/>
          </a:stretch>
        </p:blipFill>
        <p:spPr bwMode="auto">
          <a:xfrm>
            <a:off x="1371600" y="1676400"/>
            <a:ext cx="3276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 t="1431" r="13805" b="12701"/>
          <a:stretch>
            <a:fillRect/>
          </a:stretch>
        </p:blipFill>
        <p:spPr bwMode="auto">
          <a:xfrm>
            <a:off x="4876800" y="1676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Saving Endangered Species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895600"/>
            <a:ext cx="22574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4057650"/>
            <a:ext cx="19812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209800"/>
            <a:ext cx="1905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4114800"/>
            <a:ext cx="148402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4724400"/>
            <a:ext cx="2163024" cy="124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5257800"/>
            <a:ext cx="1981200" cy="63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3352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2400" y="1371600"/>
            <a:ext cx="1327513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2286000"/>
            <a:ext cx="1447800" cy="143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Endangered Species Act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4572000"/>
            <a:ext cx="762000" cy="91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541519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 l="818" r="91002"/>
          <a:stretch>
            <a:fillRect/>
          </a:stretch>
        </p:blipFill>
        <p:spPr bwMode="auto">
          <a:xfrm>
            <a:off x="5410200" y="4581525"/>
            <a:ext cx="7620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457200"/>
            <a:ext cx="5410200" cy="914400"/>
          </a:xfrm>
        </p:spPr>
        <p:txBody>
          <a:bodyPr/>
          <a:lstStyle/>
          <a:p>
            <a:pPr algn="ctr"/>
            <a:r>
              <a:rPr lang="en-US" dirty="0" smtClean="0"/>
              <a:t>Passenger Pigeon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828800"/>
            <a:ext cx="596741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Bald Eagle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3875" y="1752600"/>
            <a:ext cx="4361049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Whooping Crane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587764"/>
            <a:ext cx="3048000" cy="427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Humpback Whale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227" y="1752600"/>
            <a:ext cx="6560345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Florida Panther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175" y="1758156"/>
            <a:ext cx="664845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American Alligator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0561" y="1752600"/>
            <a:ext cx="6607677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514</TotalTime>
  <Words>375</Words>
  <Application>Microsoft Office PowerPoint</Application>
  <PresentationFormat>On-screen Show (4:3)</PresentationFormat>
  <Paragraphs>86</Paragraphs>
  <Slides>24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Metro</vt:lpstr>
      <vt:lpstr>Introducing  Endangered Species</vt:lpstr>
      <vt:lpstr>What do it Mean?</vt:lpstr>
      <vt:lpstr>Endangered Species Act</vt:lpstr>
      <vt:lpstr>Passenger Pigeon</vt:lpstr>
      <vt:lpstr>Bald Eagle</vt:lpstr>
      <vt:lpstr>Whooping Crane</vt:lpstr>
      <vt:lpstr>Humpback Whale</vt:lpstr>
      <vt:lpstr>Florida Panther</vt:lpstr>
      <vt:lpstr>American Alligator</vt:lpstr>
      <vt:lpstr>Polar Bear</vt:lpstr>
      <vt:lpstr>Grizzly Bear</vt:lpstr>
      <vt:lpstr>Sea Otter</vt:lpstr>
      <vt:lpstr>Spotted Owl</vt:lpstr>
      <vt:lpstr>Gray Wolf</vt:lpstr>
      <vt:lpstr>Pacific Salmon</vt:lpstr>
      <vt:lpstr>Kirtland’s Warbler</vt:lpstr>
      <vt:lpstr>Karner Blue Butterfly</vt:lpstr>
      <vt:lpstr>Pitcher Plant</vt:lpstr>
      <vt:lpstr>A Global Issue</vt:lpstr>
      <vt:lpstr>Habitat Destruction</vt:lpstr>
      <vt:lpstr>Invasive Species </vt:lpstr>
      <vt:lpstr>Pollution</vt:lpstr>
      <vt:lpstr>Overexploitation</vt:lpstr>
      <vt:lpstr>Saving Endangered Species</vt:lpstr>
    </vt:vector>
  </TitlesOfParts>
  <Company>Danville Area Community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Threatened, Endangered, and Extinct Species from Around the World</dc:title>
  <dc:creator>Wendy Brown</dc:creator>
  <cp:lastModifiedBy>Wendy Brown</cp:lastModifiedBy>
  <cp:revision>14</cp:revision>
  <dcterms:created xsi:type="dcterms:W3CDTF">2010-11-07T22:31:38Z</dcterms:created>
  <dcterms:modified xsi:type="dcterms:W3CDTF">2011-01-31T00:42:54Z</dcterms:modified>
</cp:coreProperties>
</file>